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67" r:id="rId4"/>
    <p:sldId id="265" r:id="rId5"/>
    <p:sldId id="258" r:id="rId6"/>
    <p:sldId id="264" r:id="rId7"/>
    <p:sldId id="25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95198-ED8A-4188-98DD-A61CF13A5435}" type="datetimeFigureOut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472F9-31F9-4B42-8B78-2145080F714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2F9-31F9-4B42-8B78-2145080F7148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2F9-31F9-4B42-8B78-2145080F7148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45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2F9-31F9-4B42-8B78-2145080F7148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85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2F9-31F9-4B42-8B78-2145080F7148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03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2F9-31F9-4B42-8B78-2145080F7148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2F9-31F9-4B42-8B78-2145080F7148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72F9-31F9-4B42-8B78-2145080F7148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3559-34EC-4D33-81D0-A6937657B268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E62F-BB20-41C4-BDF7-73AB54D2DE74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53E7-39F3-44BC-8ED7-1C13529B889E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EA56-9FE7-4A45-8E3C-86229972B5F0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BBE9-5E5D-4879-9562-C671AF68F500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4A85-018F-45A4-9546-8AF73054411D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46ED-3E23-4A57-9E41-C1834D361159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CDE-8A6B-402F-9CAE-CF623E32DD87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E412-4DA0-436D-9FC7-380011D157C0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E78B-143A-446A-8473-E220FB054417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1E09-7355-45E2-8509-9AADC22A5447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BC48-FB3E-47DC-84DC-B812288FDC46}" type="datetime1">
              <a:rPr lang="pt-BR" smtClean="0"/>
              <a:pPr/>
              <a:t>14/12/2017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/>
              <a:t>www.tic.rs.gov.br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332A-C303-4A05-8688-375275812D0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ogo política t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1720" cy="1450475"/>
          </a:xfrm>
        </p:spPr>
      </p:pic>
      <p:sp>
        <p:nvSpPr>
          <p:cNvPr id="6" name="CaixaDeTexto 5"/>
          <p:cNvSpPr txBox="1"/>
          <p:nvPr/>
        </p:nvSpPr>
        <p:spPr>
          <a:xfrm>
            <a:off x="1907704" y="3326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POLÍTICA DE TECNOLOGIA DA INFORMAÇÃO E COMUNICAÇÃO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i="1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8216F4-AC57-4DB4-8401-2029F569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474"/>
            <a:ext cx="9140600" cy="55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 rot="16200000">
            <a:off x="-516617" y="2483787"/>
            <a:ext cx="157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52.616/15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ogo política t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1720" cy="1450475"/>
          </a:xfrm>
        </p:spPr>
      </p:pic>
      <p:sp>
        <p:nvSpPr>
          <p:cNvPr id="6" name="CaixaDeTexto 5"/>
          <p:cNvSpPr txBox="1"/>
          <p:nvPr/>
        </p:nvSpPr>
        <p:spPr>
          <a:xfrm>
            <a:off x="1907704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PAUTA DO 8º ENCONTRO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177281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1º - Informes CGTIC – Alexandre </a:t>
            </a:r>
            <a:r>
              <a:rPr lang="pt-BR" dirty="0" err="1"/>
              <a:t>Rovinski</a:t>
            </a:r>
            <a:r>
              <a:rPr lang="pt-BR" dirty="0"/>
              <a:t> </a:t>
            </a:r>
            <a:r>
              <a:rPr lang="pt-BR" dirty="0" err="1"/>
              <a:t>Almoarqueg</a:t>
            </a:r>
            <a:r>
              <a:rPr lang="pt-BR" dirty="0"/>
              <a:t> (SPGG)</a:t>
            </a:r>
          </a:p>
          <a:p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2º - Arquitetura Digital de TIC - Dionifer Alan da Silveira (SPGG) - Aquisições Transversais – André Benetti (SPGG)</a:t>
            </a:r>
          </a:p>
          <a:p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3º - Antivírus - Fabio Pinheiro dos Santos (DETRAN)</a:t>
            </a:r>
          </a:p>
          <a:p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4º - Sustentare - Cesar da Silva Telles (PROCERGS)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</p:spTree>
    <p:extLst>
      <p:ext uri="{BB962C8B-B14F-4D97-AF65-F5344CB8AC3E}">
        <p14:creationId xmlns:p14="http://schemas.microsoft.com/office/powerpoint/2010/main" val="429024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ogo política t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1720" cy="1450475"/>
          </a:xfrm>
        </p:spPr>
      </p:pic>
      <p:sp>
        <p:nvSpPr>
          <p:cNvPr id="7" name="CaixaDeTexto 6"/>
          <p:cNvSpPr txBox="1"/>
          <p:nvPr/>
        </p:nvSpPr>
        <p:spPr>
          <a:xfrm>
            <a:off x="2411760" y="1450475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INFORMES CGTIC</a:t>
            </a:r>
          </a:p>
          <a:p>
            <a:pPr algn="just">
              <a:buFontTx/>
              <a:buChar char="-"/>
            </a:pPr>
            <a:endParaRPr lang="pt-BR" i="1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3515D0-0376-4E54-A0F3-0295582EA68D}"/>
              </a:ext>
            </a:extLst>
          </p:cNvPr>
          <p:cNvSpPr txBox="1"/>
          <p:nvPr/>
        </p:nvSpPr>
        <p:spPr>
          <a:xfrm>
            <a:off x="611560" y="299695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DECRETOS EM ANDAMENTO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cap="all" dirty="0"/>
              <a:t>Atas de registro de preços</a:t>
            </a:r>
          </a:p>
          <a:p>
            <a:pPr marL="285750" indent="-285750">
              <a:buFontTx/>
              <a:buChar char="-"/>
            </a:pPr>
            <a:endParaRPr lang="pt-BR" cap="all" dirty="0"/>
          </a:p>
          <a:p>
            <a:pPr marL="285750" indent="-285750">
              <a:buFontTx/>
              <a:buChar char="-"/>
            </a:pPr>
            <a:r>
              <a:rPr lang="pt-BR" cap="all" dirty="0"/>
              <a:t>Leis e Decretos </a:t>
            </a:r>
            <a:r>
              <a:rPr lang="pt-BR" cap="all" dirty="0" err="1"/>
              <a:t>tic</a:t>
            </a:r>
            <a:endParaRPr lang="pt-BR" cap="all" dirty="0"/>
          </a:p>
          <a:p>
            <a:pPr marL="285750" indent="-285750">
              <a:buFontTx/>
              <a:buChar char="-"/>
            </a:pPr>
            <a:endParaRPr lang="pt-BR" cap="all" dirty="0"/>
          </a:p>
          <a:p>
            <a:pPr marL="285750" indent="-285750">
              <a:buFontTx/>
              <a:buChar char="-"/>
            </a:pPr>
            <a:r>
              <a:rPr lang="pt-BR" cap="all" dirty="0"/>
              <a:t>Indicadores de </a:t>
            </a:r>
            <a:r>
              <a:rPr lang="pt-BR" cap="all" dirty="0" err="1"/>
              <a:t>tic</a:t>
            </a:r>
            <a:r>
              <a:rPr lang="pt-BR" cap="all" dirty="0"/>
              <a:t> 2017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56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ogo política t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1720" cy="1450475"/>
          </a:xfrm>
        </p:spPr>
      </p:pic>
      <p:sp>
        <p:nvSpPr>
          <p:cNvPr id="6" name="CaixaDeTexto 5"/>
          <p:cNvSpPr txBox="1"/>
          <p:nvPr/>
        </p:nvSpPr>
        <p:spPr>
          <a:xfrm>
            <a:off x="1907704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DECRETOS EM ANDAMENTO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177281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- Decreto Disponibilização de Dados</a:t>
            </a:r>
          </a:p>
          <a:p>
            <a:pPr algn="just"/>
            <a:endParaRPr lang="pt-BR" i="1" dirty="0"/>
          </a:p>
          <a:p>
            <a:pPr algn="just">
              <a:buFontTx/>
              <a:buChar char="-"/>
            </a:pPr>
            <a:r>
              <a:rPr lang="pt-BR" dirty="0"/>
              <a:t> Identificação Digital</a:t>
            </a:r>
          </a:p>
          <a:p>
            <a:pPr algn="just">
              <a:buFontTx/>
              <a:buChar char="-"/>
            </a:pPr>
            <a:endParaRPr lang="pt-BR" i="1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</p:spTree>
    <p:extLst>
      <p:ext uri="{BB962C8B-B14F-4D97-AF65-F5344CB8AC3E}">
        <p14:creationId xmlns:p14="http://schemas.microsoft.com/office/powerpoint/2010/main" val="4022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ogo política t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1720" cy="1450475"/>
          </a:xfrm>
        </p:spPr>
      </p:pic>
      <p:sp>
        <p:nvSpPr>
          <p:cNvPr id="6" name="CaixaDeTexto 5"/>
          <p:cNvSpPr txBox="1"/>
          <p:nvPr/>
        </p:nvSpPr>
        <p:spPr>
          <a:xfrm>
            <a:off x="1907704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cap="all" dirty="0"/>
              <a:t>Atas de registro de preços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1779687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/>
          </a:p>
          <a:p>
            <a:pPr algn="just"/>
            <a:r>
              <a:rPr lang="pt-BR" b="1" dirty="0"/>
              <a:t>ARP 401/2017</a:t>
            </a:r>
            <a:r>
              <a:rPr lang="pt-BR" dirty="0"/>
              <a:t> - Registro de Preços para prestação de serviço, de empresa especializada na prestação de serviços de outsourcing de impressão, cópias, digitalização e transmissão por fax de documentos, com o fornecimento de equipamentos novos, ou seja, de primeiro uso, suprimentos e serviços técnicos de manutenção.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ARP 418/2017</a:t>
            </a:r>
            <a:r>
              <a:rPr lang="pt-BR" dirty="0"/>
              <a:t> – Computador avançado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ARP 419/2017</a:t>
            </a:r>
            <a:r>
              <a:rPr lang="pt-BR" dirty="0"/>
              <a:t> – Computador avançado e padrão, com serviço de instalação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ARP 420/2017</a:t>
            </a:r>
            <a:r>
              <a:rPr lang="pt-BR" dirty="0"/>
              <a:t> – Computador padrão, ultrabook e notebook.</a:t>
            </a:r>
          </a:p>
          <a:p>
            <a:pPr algn="just"/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ogo política t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51720" cy="1450475"/>
          </a:xfrm>
        </p:spPr>
      </p:pic>
      <p:sp>
        <p:nvSpPr>
          <p:cNvPr id="6" name="CaixaDeTexto 5"/>
          <p:cNvSpPr txBox="1"/>
          <p:nvPr/>
        </p:nvSpPr>
        <p:spPr>
          <a:xfrm>
            <a:off x="1907704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cap="all" dirty="0"/>
              <a:t>Leis e Decretos tic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1772816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b="1" dirty="0"/>
              <a:t>Lei nº 14.980</a:t>
            </a:r>
            <a:r>
              <a:rPr lang="pt-BR" dirty="0"/>
              <a:t>, 16 de janeiro de 2017 - Institui o Diário Oficial Eletrônico do Estado como meio oficial de comunicação dos atos do Estado do Rio Grande do Sul.</a:t>
            </a:r>
          </a:p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b="1" dirty="0"/>
              <a:t>Decreto nº 53.307</a:t>
            </a:r>
            <a:r>
              <a:rPr lang="pt-BR" dirty="0"/>
              <a:t> - Institui o Programa SUSTENTARE, que trata da destinação e do descarte de ativos eletroeletrônicos de órgãos e de entidades do Estado do Rio Grande do Sul.</a:t>
            </a:r>
          </a:p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b="1" dirty="0"/>
              <a:t>Decreto 53.523</a:t>
            </a:r>
            <a:r>
              <a:rPr lang="pt-BR" dirty="0"/>
              <a:t> - Institui Política de Dados Abertos do Poder Executivo Estadual.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b="1" dirty="0"/>
              <a:t>Decreto 53.677</a:t>
            </a:r>
            <a:r>
              <a:rPr lang="pt-BR" dirty="0"/>
              <a:t> - Dispõe sobre a reorganização da estrutura dos órgãos integrantes da administração pública estadual direta.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www.tic.rs.gov.br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Conteúdo 31">
            <a:extLst>
              <a:ext uri="{FF2B5EF4-FFF2-40B4-BE49-F238E27FC236}">
                <a16:creationId xmlns:a16="http://schemas.microsoft.com/office/drawing/2014/main" id="{0436E30B-8F58-48AA-827D-0DE2201E1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" y="620688"/>
            <a:ext cx="9144000" cy="51661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298</Words>
  <Application>Microsoft Office PowerPoint</Application>
  <PresentationFormat>Apresentação na tela (4:3)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Governo do Estado do Rio Grande do Sul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paulo-nunes</dc:creator>
  <cp:lastModifiedBy>Paulo Cesar Pedó Nunes</cp:lastModifiedBy>
  <cp:revision>34</cp:revision>
  <dcterms:created xsi:type="dcterms:W3CDTF">2017-05-10T19:04:48Z</dcterms:created>
  <dcterms:modified xsi:type="dcterms:W3CDTF">2017-12-14T19:02:06Z</dcterms:modified>
</cp:coreProperties>
</file>