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docProps/custom.xml" ContentType="application/vnd.openxmlformats-officedocument.custom-properties+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1"/>
    <p:sldMasterId id="2147483782" r:id="rId2"/>
    <p:sldMasterId id="2147483811" r:id="rId3"/>
  </p:sldMasterIdLst>
  <p:notesMasterIdLst>
    <p:notesMasterId r:id="rId18"/>
  </p:notesMasterIdLst>
  <p:handoutMasterIdLst>
    <p:handoutMasterId r:id="rId19"/>
  </p:handoutMasterIdLst>
  <p:sldIdLst>
    <p:sldId id="458" r:id="rId4"/>
    <p:sldId id="1858" r:id="rId5"/>
    <p:sldId id="1852" r:id="rId6"/>
    <p:sldId id="382" r:id="rId7"/>
    <p:sldId id="471" r:id="rId8"/>
    <p:sldId id="1853" r:id="rId9"/>
    <p:sldId id="1855" r:id="rId10"/>
    <p:sldId id="1832" r:id="rId11"/>
    <p:sldId id="1818" r:id="rId12"/>
    <p:sldId id="1830" r:id="rId13"/>
    <p:sldId id="1827" r:id="rId14"/>
    <p:sldId id="1856" r:id="rId15"/>
    <p:sldId id="1857" r:id="rId16"/>
    <p:sldId id="413" r:id="rId17"/>
  </p:sldIdLst>
  <p:sldSz cx="12195175" cy="6858000"/>
  <p:notesSz cx="6858000" cy="9144000"/>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41"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F46A7"/>
    <a:srgbClr val="00195A"/>
    <a:srgbClr val="FF0000"/>
    <a:srgbClr val="970A82"/>
    <a:srgbClr val="FF3399"/>
    <a:srgbClr val="FFFFFF"/>
    <a:srgbClr val="FEE3A1"/>
    <a:srgbClr val="FFF1D0"/>
    <a:srgbClr val="FFF8E7"/>
    <a:srgbClr val="FECE5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93" autoAdjust="0"/>
    <p:restoredTop sz="95701" autoAdjust="0"/>
  </p:normalViewPr>
  <p:slideViewPr>
    <p:cSldViewPr snapToGrid="0" showGuides="1">
      <p:cViewPr>
        <p:scale>
          <a:sx n="110" d="100"/>
          <a:sy n="110" d="100"/>
        </p:scale>
        <p:origin x="600" y="480"/>
      </p:cViewPr>
      <p:guideLst>
        <p:guide orient="horz" pos="2160"/>
        <p:guide pos="3841"/>
      </p:guideLst>
    </p:cSldViewPr>
  </p:slideViewPr>
  <p:outlineViewPr>
    <p:cViewPr>
      <p:scale>
        <a:sx n="33" d="100"/>
        <a:sy n="33" d="100"/>
      </p:scale>
      <p:origin x="0" y="-8357"/>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92" d="100"/>
          <a:sy n="92" d="100"/>
        </p:scale>
        <p:origin x="404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tz, Heidi" userId="9967a29f-0951-4f19-aaf9-5b3fc039a285" providerId="ADAL" clId="{88D8A59F-8483-47F9-98BE-040A29144D0B}"/>
    <pc:docChg chg="modSld">
      <pc:chgData name="Bitz, Heidi" userId="9967a29f-0951-4f19-aaf9-5b3fc039a285" providerId="ADAL" clId="{88D8A59F-8483-47F9-98BE-040A29144D0B}" dt="2019-02-25T07:24:21.924" v="0" actId="555"/>
      <pc:docMkLst>
        <pc:docMk/>
      </pc:docMkLst>
      <pc:sldChg chg="modSp">
        <pc:chgData name="Bitz, Heidi" userId="9967a29f-0951-4f19-aaf9-5b3fc039a285" providerId="ADAL" clId="{88D8A59F-8483-47F9-98BE-040A29144D0B}" dt="2019-02-25T07:24:21.924" v="0" actId="555"/>
        <pc:sldMkLst>
          <pc:docMk/>
          <pc:sldMk cId="2611476967" sldId="453"/>
        </pc:sldMkLst>
        <pc:picChg chg="mod">
          <ac:chgData name="Bitz, Heidi" userId="9967a29f-0951-4f19-aaf9-5b3fc039a285" providerId="ADAL" clId="{88D8A59F-8483-47F9-98BE-040A29144D0B}" dt="2019-02-25T07:24:21.924" v="0" actId="555"/>
          <ac:picMkLst>
            <pc:docMk/>
            <pc:sldMk cId="2611476967" sldId="453"/>
            <ac:picMk id="3" creationId="{3A1CAD36-567D-4EE8-8FFF-E28A7964686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43100" y="8685213"/>
            <a:ext cx="2971800" cy="457200"/>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‹nº›</a:t>
            </a:fld>
            <a:endParaRPr lang="de-DE" sz="1000" dirty="0"/>
          </a:p>
        </p:txBody>
      </p:sp>
    </p:spTree>
    <p:extLst>
      <p:ext uri="{BB962C8B-B14F-4D97-AF65-F5344CB8AC3E}">
        <p14:creationId xmlns:p14="http://schemas.microsoft.com/office/powerpoint/2010/main" xmlns=""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47688" y="612775"/>
            <a:ext cx="5762625" cy="32416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49000" y="4120162"/>
            <a:ext cx="5760000" cy="4563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2957512" y="8935722"/>
            <a:ext cx="942976" cy="205358"/>
          </a:xfrm>
          <a:prstGeom prst="rect">
            <a:avLst/>
          </a:prstGeom>
        </p:spPr>
        <p:txBody>
          <a:bodyPr vert="horz" lIns="91440" tIns="45720" rIns="91440" bIns="45720" rtlCol="0" anchor="b"/>
          <a:lstStyle>
            <a:lvl1pPr algn="ctr">
              <a:defRPr sz="800"/>
            </a:lvl1pPr>
          </a:lstStyle>
          <a:p>
            <a:fld id="{7D8C2C35-2B8A-446E-BEC0-FD36716C29AC}" type="slidenum">
              <a:rPr lang="de-DE" smtClean="0"/>
              <a:pPr/>
              <a:t>‹nº›</a:t>
            </a:fld>
            <a:endParaRPr lang="de-DE" dirty="0"/>
          </a:p>
        </p:txBody>
      </p:sp>
    </p:spTree>
    <p:extLst>
      <p:ext uri="{BB962C8B-B14F-4D97-AF65-F5344CB8AC3E}">
        <p14:creationId xmlns:p14="http://schemas.microsoft.com/office/powerpoint/2010/main" xmlns=""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000" indent="-180000" algn="l" defTabSz="1088776" rtl="0" eaLnBrk="1" latinLnBrk="0" hangingPunct="1">
      <a:buClr>
        <a:schemeClr val="accent1"/>
      </a:buClr>
      <a:buSzPct val="100000"/>
      <a:buFont typeface="Wingdings" pitchFamily="2" charset="2"/>
      <a:buChar char=""/>
      <a:defRPr sz="1400" kern="1200">
        <a:solidFill>
          <a:schemeClr val="tx1"/>
        </a:solidFill>
        <a:latin typeface="+mn-lt"/>
        <a:ea typeface="+mn-ea"/>
        <a:cs typeface="+mn-cs"/>
      </a:defRPr>
    </a:lvl2pPr>
    <a:lvl3pPr marL="360000" indent="-180000"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8</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269875" y="665163"/>
            <a:ext cx="6257925" cy="3519487"/>
          </a:xfrm>
        </p:spPr>
      </p:sp>
      <p:sp>
        <p:nvSpPr>
          <p:cNvPr id="10" name="Notes Placeholder 9"/>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xmlns="" val="92619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9</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269875" y="665163"/>
            <a:ext cx="6257925" cy="3519487"/>
          </a:xfrm>
        </p:spPr>
      </p:sp>
      <p:sp>
        <p:nvSpPr>
          <p:cNvPr id="10" name="Notes Placeholder 9"/>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xmlns="" val="1395991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10</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269875" y="665163"/>
            <a:ext cx="6257925" cy="3519487"/>
          </a:xfrm>
        </p:spPr>
      </p:sp>
      <p:sp>
        <p:nvSpPr>
          <p:cNvPr id="10" name="Notes Placeholder 9"/>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xmlns="" val="2029538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ctr" defTabSz="1088776" rtl="0" eaLnBrk="1" fontAlgn="auto" latinLnBrk="0" hangingPunct="1">
              <a:lnSpc>
                <a:spcPct val="100000"/>
              </a:lnSpc>
              <a:spcBef>
                <a:spcPts val="0"/>
              </a:spcBef>
              <a:spcAft>
                <a:spcPts val="0"/>
              </a:spcAft>
              <a:buClrTx/>
              <a:buSzTx/>
              <a:buFontTx/>
              <a:buNone/>
              <a:tabLst/>
              <a:defRPr/>
            </a:pPr>
            <a:fld id="{7D8C2C35-2B8A-446E-BEC0-FD36716C29AC}" type="slidenum">
              <a:rPr kumimoji="0" lang="de-DE" sz="8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1088776" rtl="0" eaLnBrk="1" fontAlgn="auto" latinLnBrk="0" hangingPunct="1">
                <a:lnSpc>
                  <a:spcPct val="100000"/>
                </a:lnSpc>
                <a:spcBef>
                  <a:spcPts val="0"/>
                </a:spcBef>
                <a:spcAft>
                  <a:spcPts val="0"/>
                </a:spcAft>
                <a:buClrTx/>
                <a:buSzTx/>
                <a:buFontTx/>
                <a:buNone/>
                <a:tabLst/>
                <a:defRPr/>
              </a:pPr>
              <a:t>11</a:t>
            </a:fld>
            <a:endParaRPr kumimoji="0" lang="de-DE"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Slide Image Placeholder 8"/>
          <p:cNvSpPr>
            <a:spLocks noGrp="1" noRot="1" noChangeAspect="1"/>
          </p:cNvSpPr>
          <p:nvPr>
            <p:ph type="sldImg"/>
          </p:nvPr>
        </p:nvSpPr>
        <p:spPr>
          <a:xfrm>
            <a:off x="269875" y="665163"/>
            <a:ext cx="6257925" cy="3519487"/>
          </a:xfrm>
        </p:spPr>
      </p:sp>
      <p:sp>
        <p:nvSpPr>
          <p:cNvPr id="10" name="Notes Placeholder 9"/>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xmlns="" val="2491026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png"/><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hyperlink" Target="https://www.sap.com/germany/registration/contact.html" TargetMode="External"/><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corporate/de/legal/copyright.html" TargetMode="External"/><Relationship Id="rId9" Type="http://schemas.openxmlformats.org/officeDocument/2006/relationships/hyperlink" Target="https://twitter.com/sap"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sap.com/copyright" TargetMode="External"/><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registration/contact.html" TargetMode="External"/><Relationship Id="rId9" Type="http://schemas.openxmlformats.org/officeDocument/2006/relationships/hyperlink" Target="https://twitter.com/sap"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sap.com/corporate/de/legal/copyright.html" TargetMode="External"/><Relationship Id="rId7" Type="http://schemas.openxmlformats.org/officeDocument/2006/relationships/hyperlink" Target="https://www.youtube.com/user/SAP" TargetMode="External"/><Relationship Id="rId12"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2.png"/><Relationship Id="rId11" Type="http://schemas.openxmlformats.org/officeDocument/2006/relationships/hyperlink" Target="https://www.facebook.com/SAP" TargetMode="External"/><Relationship Id="rId5" Type="http://schemas.openxmlformats.org/officeDocument/2006/relationships/hyperlink" Target="https://www.linkedin.com/company/sap" TargetMode="External"/><Relationship Id="rId10" Type="http://schemas.openxmlformats.org/officeDocument/2006/relationships/image" Target="../media/image4.png"/><Relationship Id="rId4" Type="http://schemas.openxmlformats.org/officeDocument/2006/relationships/hyperlink" Target="https://www.sap.com/germany/registration/contact.html" TargetMode="External"/><Relationship Id="rId9" Type="http://schemas.openxmlformats.org/officeDocument/2006/relationships/hyperlink" Target="https://twitter.com/sap"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bg>
      <p:bgRef idx="1001">
        <a:schemeClr val="bg1"/>
      </p:bgRef>
    </p:bg>
    <p:spTree>
      <p:nvGrpSpPr>
        <p:cNvPr id="1" name=""/>
        <p:cNvGrpSpPr/>
        <p:nvPr/>
      </p:nvGrpSpPr>
      <p:grpSpPr>
        <a:xfrm>
          <a:off x="0" y="0"/>
          <a:ext cx="0" cy="0"/>
          <a:chOff x="0" y="0"/>
          <a:chExt cx="0" cy="0"/>
        </a:xfrm>
      </p:grpSpPr>
      <p:sp>
        <p:nvSpPr>
          <p:cNvPr id="13" name="Classification"/>
          <p:cNvSpPr txBox="1"/>
          <p:nvPr userDrawn="1"/>
        </p:nvSpPr>
        <p:spPr>
          <a:xfrm>
            <a:off x="288000" y="5769666"/>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a:t>INTERNAL</a:t>
            </a:r>
            <a:endParaRPr lang="en-US" sz="900" dirty="0"/>
          </a:p>
        </p:txBody>
      </p:sp>
      <p:sp>
        <p:nvSpPr>
          <p:cNvPr id="19" name="Speaker"/>
          <p:cNvSpPr>
            <a:spLocks noGrp="1"/>
          </p:cNvSpPr>
          <p:nvPr userDrawn="1">
            <p:ph type="subTitle" idx="1" hasCustomPrompt="1"/>
          </p:nvPr>
        </p:nvSpPr>
        <p:spPr bwMode="black">
          <a:xfrm>
            <a:off x="288000" y="5130489"/>
            <a:ext cx="10899174" cy="430887"/>
          </a:xfrm>
        </p:spPr>
        <p:txBody>
          <a:bodyPr wrap="square" anchor="t" anchorCtr="0">
            <a:noAutofit/>
          </a:bodyPr>
          <a:lstStyle>
            <a:lvl1pPr marL="0" marR="0" indent="0" algn="l" defTabSz="1088558"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279" indent="0" algn="ctr">
              <a:buNone/>
              <a:defRPr>
                <a:solidFill>
                  <a:schemeClr val="tx1">
                    <a:tint val="75000"/>
                  </a:schemeClr>
                </a:solidFill>
              </a:defRPr>
            </a:lvl2pPr>
            <a:lvl3pPr marL="1088558" indent="0" algn="ctr">
              <a:buNone/>
              <a:defRPr>
                <a:solidFill>
                  <a:schemeClr val="tx1">
                    <a:tint val="75000"/>
                  </a:schemeClr>
                </a:solidFill>
              </a:defRPr>
            </a:lvl3pPr>
            <a:lvl4pPr marL="1632837" indent="0" algn="ctr">
              <a:buNone/>
              <a:defRPr>
                <a:solidFill>
                  <a:schemeClr val="tx1">
                    <a:tint val="75000"/>
                  </a:schemeClr>
                </a:solidFill>
              </a:defRPr>
            </a:lvl4pPr>
            <a:lvl5pPr marL="2177116" indent="0" algn="ctr">
              <a:buNone/>
              <a:defRPr>
                <a:solidFill>
                  <a:schemeClr val="tx1">
                    <a:tint val="75000"/>
                  </a:schemeClr>
                </a:solidFill>
              </a:defRPr>
            </a:lvl5pPr>
            <a:lvl6pPr marL="2721396" indent="0" algn="ctr">
              <a:buNone/>
              <a:defRPr>
                <a:solidFill>
                  <a:schemeClr val="tx1">
                    <a:tint val="75000"/>
                  </a:schemeClr>
                </a:solidFill>
              </a:defRPr>
            </a:lvl6pPr>
            <a:lvl7pPr marL="3265675"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dirty="0"/>
              <a:t>Speaker’s Name, SAP</a:t>
            </a:r>
          </a:p>
          <a:p>
            <a:pPr marL="0" marR="0" lvl="0" indent="0" algn="l" defTabSz="1088558" rtl="0" eaLnBrk="1" fontAlgn="auto" latinLnBrk="0" hangingPunct="1">
              <a:lnSpc>
                <a:spcPct val="100000"/>
              </a:lnSpc>
              <a:spcBef>
                <a:spcPts val="0"/>
              </a:spcBef>
              <a:spcAft>
                <a:spcPts val="0"/>
              </a:spcAft>
              <a:buClr>
                <a:schemeClr val="accent1"/>
              </a:buClr>
              <a:buSzPct val="80000"/>
              <a:buFontTx/>
              <a:buNone/>
              <a:tabLst/>
              <a:defRPr/>
            </a:pPr>
            <a:r>
              <a:rPr lang="en-US" dirty="0"/>
              <a:t>Month 00, 2019</a:t>
            </a:r>
          </a:p>
        </p:txBody>
      </p:sp>
      <p:sp>
        <p:nvSpPr>
          <p:cNvPr id="3" name="Title"/>
          <p:cNvSpPr>
            <a:spLocks noGrp="1"/>
          </p:cNvSpPr>
          <p:nvPr>
            <p:ph type="title" hasCustomPrompt="1"/>
          </p:nvPr>
        </p:nvSpPr>
        <p:spPr>
          <a:xfrm>
            <a:off x="288000" y="4024430"/>
            <a:ext cx="10899174" cy="997196"/>
          </a:xfrm>
        </p:spPr>
        <p:txBody>
          <a:bodyPr vert="horz" wrap="square" lIns="0" tIns="0" rIns="0" bIns="0" rtlCol="0">
            <a:noAutofit/>
          </a:bodyPr>
          <a:lstStyle>
            <a:lvl1pPr>
              <a:lnSpc>
                <a:spcPct val="90000"/>
              </a:lnSpc>
              <a:defRPr lang="de-DE" sz="3600"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p:cNvSpPr>
            <a:spLocks noGrp="1"/>
          </p:cNvSpPr>
          <p:nvPr>
            <p:ph type="pic" sz="quarter" idx="12" hasCustomPrompt="1"/>
          </p:nvPr>
        </p:nvSpPr>
        <p:spPr bwMode="gray">
          <a:xfrm>
            <a:off x="1" y="0"/>
            <a:ext cx="12195174" cy="3430006"/>
          </a:xfrm>
          <a:noFill/>
        </p:spPr>
        <p:txBody>
          <a:bodyPr tIns="504000"/>
          <a:lstStyle>
            <a:lvl1pPr algn="ctr">
              <a:defRPr sz="1600">
                <a:solidFill>
                  <a:schemeClr val="tx1"/>
                </a:solidFill>
              </a:defRPr>
            </a:lvl1pPr>
          </a:lstStyle>
          <a:p>
            <a:r>
              <a:rPr lang="en-US" dirty="0"/>
              <a:t>Click to insert title image or illustration</a:t>
            </a:r>
          </a:p>
        </p:txBody>
      </p:sp>
    </p:spTree>
    <p:extLst>
      <p:ext uri="{BB962C8B-B14F-4D97-AF65-F5344CB8AC3E}">
        <p14:creationId xmlns:p14="http://schemas.microsoft.com/office/powerpoint/2010/main" xmlns="" val="24527176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xmlns="">
        <p15:guide id="1" pos="7505" userDrawn="1">
          <p15:clr>
            <a:srgbClr val="FBAE40"/>
          </p15:clr>
        </p15:guide>
        <p15:guide id="2" orient="horz" pos="4144" userDrawn="1">
          <p15:clr>
            <a:srgbClr val="FBAE40"/>
          </p15:clr>
        </p15:guide>
        <p15:guide id="3" orient="horz" pos="2162" userDrawn="1">
          <p15:clr>
            <a:srgbClr val="FBAE40"/>
          </p15:clr>
        </p15:guide>
        <p15:guide id="4" pos="181" userDrawn="1">
          <p15:clr>
            <a:srgbClr val="FBAE40"/>
          </p15:clr>
        </p15:guide>
        <p15:guide id="5" orient="horz" pos="2534" userDrawn="1">
          <p15:clr>
            <a:srgbClr val="FBAE40"/>
          </p15:clr>
        </p15:guide>
        <p15:guide id="6" orient="horz" pos="3164" userDrawn="1">
          <p15:clr>
            <a:srgbClr val="FBAE40"/>
          </p15:clr>
        </p15:guide>
        <p15:guide id="7" orient="horz" pos="3232" userDrawn="1">
          <p15:clr>
            <a:srgbClr val="FBAE40"/>
          </p15:clr>
        </p15:guide>
        <p15:guide id="8" orient="horz" pos="35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1"/>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727667599"/>
      </p:ext>
    </p:extLst>
  </p:cSld>
  <p:clrMapOvr>
    <a:masterClrMapping/>
  </p:clrMapOvr>
  <p:extLst>
    <p:ext uri="{DCECCB84-F9BA-43D5-87BE-67443E8EF086}">
      <p15:sldGuideLst xmlns:p15="http://schemas.microsoft.com/office/powerpoint/2012/main" xmlns="">
        <p15:guide id="1" pos="317" userDrawn="1">
          <p15:clr>
            <a:srgbClr val="FBAE40"/>
          </p15:clr>
        </p15:guide>
        <p15:guide id="2" orient="horz" pos="317" userDrawn="1">
          <p15:clr>
            <a:srgbClr val="FBAE40"/>
          </p15:clr>
        </p15:guide>
        <p15:guide id="3" pos="2455" userDrawn="1">
          <p15:clr>
            <a:srgbClr val="FBAE40"/>
          </p15:clr>
        </p15:guide>
        <p15:guide id="4" pos="2773" userDrawn="1">
          <p15:clr>
            <a:srgbClr val="FBAE40"/>
          </p15:clr>
        </p15:guide>
        <p15:guide id="5" pos="4910" userDrawn="1">
          <p15:clr>
            <a:srgbClr val="FBAE40"/>
          </p15:clr>
        </p15:guide>
        <p15:guide id="6" pos="5227"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2428" userDrawn="1">
          <p15:clr>
            <a:srgbClr val="FBAE40"/>
          </p15:clr>
        </p15:guide>
        <p15:guide id="11" orient="horz" pos="2743" userDrawn="1">
          <p15:clr>
            <a:srgbClr val="FBAE40"/>
          </p15:clr>
        </p15:guide>
        <p15:guide id="12" orient="horz" pos="399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2680594478"/>
      </p:ext>
    </p:extLst>
  </p:cSld>
  <p:clrMapOvr>
    <a:masterClrMapping/>
  </p:clrMapOvr>
  <p:extLst>
    <p:ext uri="{DCECCB84-F9BA-43D5-87BE-67443E8EF086}">
      <p15:sldGuideLst xmlns:p15="http://schemas.microsoft.com/office/powerpoint/2012/main" xmlns="">
        <p15:guide id="1" pos="317" userDrawn="1">
          <p15:clr>
            <a:srgbClr val="FBAE40"/>
          </p15:clr>
        </p15:guide>
        <p15:guide id="2" orient="horz" pos="317" userDrawn="1">
          <p15:clr>
            <a:srgbClr val="FBAE40"/>
          </p15:clr>
        </p15:guide>
        <p15:guide id="3" orient="horz" pos="551" userDrawn="1">
          <p15:clr>
            <a:srgbClr val="FBAE40"/>
          </p15:clr>
        </p15:guide>
        <p15:guide id="4" orient="horz" pos="1021" userDrawn="1">
          <p15:clr>
            <a:srgbClr val="FBAE40"/>
          </p15:clr>
        </p15:guide>
        <p15:guide id="5" orient="horz" pos="2110" userDrawn="1">
          <p15:clr>
            <a:srgbClr val="FBAE40"/>
          </p15:clr>
        </p15:guide>
        <p15:guide id="6" orient="horz" pos="2442" userDrawn="1">
          <p15:clr>
            <a:srgbClr val="FBAE40"/>
          </p15:clr>
        </p15:guide>
        <p15:guide id="7" orient="horz" pos="3990" userDrawn="1">
          <p15:clr>
            <a:srgbClr val="FBAE40"/>
          </p15:clr>
        </p15:guide>
        <p15:guide id="8" pos="1840" userDrawn="1">
          <p15:clr>
            <a:srgbClr val="FBAE40"/>
          </p15:clr>
        </p15:guide>
        <p15:guide id="9" pos="2159" userDrawn="1">
          <p15:clr>
            <a:srgbClr val="FBAE40"/>
          </p15:clr>
        </p15:guide>
        <p15:guide id="10" pos="3683" userDrawn="1">
          <p15:clr>
            <a:srgbClr val="FBAE40"/>
          </p15:clr>
        </p15:guide>
        <p15:guide id="11" pos="4000" userDrawn="1">
          <p15:clr>
            <a:srgbClr val="FBAE40"/>
          </p15:clr>
        </p15:guide>
        <p15:guide id="12" pos="5525" userDrawn="1">
          <p15:clr>
            <a:srgbClr val="FBAE40"/>
          </p15:clr>
        </p15:guide>
        <p15:guide id="13" pos="5842" userDrawn="1">
          <p15:clr>
            <a:srgbClr val="FBAE40"/>
          </p15:clr>
        </p15:guide>
        <p15:guide id="14" pos="73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xmlns="" val="932785900"/>
      </p:ext>
    </p:extLst>
  </p:cSld>
  <p:clrMapOvr>
    <a:masterClrMapping/>
  </p:clrMapOvr>
  <p:extLst>
    <p:ext uri="{DCECCB84-F9BA-43D5-87BE-67443E8EF086}">
      <p15:sldGuideLst xmlns:p15="http://schemas.microsoft.com/office/powerpoint/2012/main" xmlns="">
        <p15:guide id="1" pos="317" userDrawn="1">
          <p15:clr>
            <a:srgbClr val="FBAE40"/>
          </p15:clr>
        </p15:guide>
        <p15:guide id="4" orient="horz" pos="1133" userDrawn="1">
          <p15:clr>
            <a:srgbClr val="FBAE40"/>
          </p15:clr>
        </p15:guide>
        <p15:guide id="5" orient="horz" pos="3204" userDrawn="1">
          <p15:clr>
            <a:srgbClr val="FBAE40"/>
          </p15:clr>
        </p15:guide>
        <p15:guide id="6" pos="736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04001" y="504000"/>
            <a:ext cx="709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3425020262"/>
      </p:ext>
    </p:extLst>
  </p:cSld>
  <p:clrMapOvr>
    <a:masterClrMapping/>
  </p:clrMapOvr>
  <p:extLst>
    <p:ext uri="{DCECCB84-F9BA-43D5-87BE-67443E8EF086}">
      <p15:sldGuideLst xmlns:p15="http://schemas.microsoft.com/office/powerpoint/2012/main" xmlns="">
        <p15:guide id="1" pos="317" userDrawn="1">
          <p15:clr>
            <a:srgbClr val="FBAE40"/>
          </p15:clr>
        </p15:guide>
        <p15:guide id="2" orient="horz" pos="3991" userDrawn="1">
          <p15:clr>
            <a:srgbClr val="FBAE40"/>
          </p15:clr>
        </p15:guide>
        <p15:guide id="3" pos="4786" userDrawn="1">
          <p15:clr>
            <a:srgbClr val="FBAE40"/>
          </p15:clr>
        </p15:guide>
        <p15:guide id="4" pos="5119" userDrawn="1">
          <p15:clr>
            <a:srgbClr val="FBAE40"/>
          </p15:clr>
        </p15:guide>
        <p15:guide id="5" orient="horz" pos="317" userDrawn="1">
          <p15:clr>
            <a:srgbClr val="FBAE40"/>
          </p15:clr>
        </p15:guide>
        <p15:guide id="6" orient="horz" pos="551" userDrawn="1">
          <p15:clr>
            <a:srgbClr val="FBAE40"/>
          </p15:clr>
        </p15:guide>
        <p15:guide id="7" orient="horz" pos="102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88" y="0"/>
            <a:ext cx="6097587"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04001" y="504000"/>
            <a:ext cx="511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552787710"/>
      </p:ext>
    </p:extLst>
  </p:cSld>
  <p:clrMapOvr>
    <a:masterClrMapping/>
  </p:clrMapOvr>
  <p:extLst>
    <p:ext uri="{DCECCB84-F9BA-43D5-87BE-67443E8EF086}">
      <p15:sldGuideLst xmlns:p15="http://schemas.microsoft.com/office/powerpoint/2012/main" xmlns="">
        <p15:guide id="1" pos="3841"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3538" userDrawn="1">
          <p15:clr>
            <a:srgbClr val="FBAE40"/>
          </p15:clr>
        </p15:guide>
        <p15:guide id="7" pos="31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p:cNvSpPr>
            <a:spLocks noGrp="1"/>
          </p:cNvSpPr>
          <p:nvPr>
            <p:ph type="pic" sz="quarter" idx="10" hasCustomPrompt="1"/>
          </p:nvPr>
        </p:nvSpPr>
        <p:spPr bwMode="gray">
          <a:xfrm>
            <a:off x="1" y="0"/>
            <a:ext cx="12195175" cy="6858000"/>
          </a:xfrm>
          <a:noFill/>
        </p:spPr>
        <p:txBody>
          <a:bodyPr vert="horz" lIns="0" tIns="2448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xmlns="" val="4139791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noFill/>
        </p:spPr>
        <p:txBody>
          <a:bodyPr vert="horz" lIns="0" tIns="1512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1287227243"/>
      </p:ext>
    </p:extLst>
  </p:cSld>
  <p:clrMapOvr>
    <a:masterClrMapping/>
  </p:clrMapOvr>
  <p:extLst>
    <p:ext uri="{DCECCB84-F9BA-43D5-87BE-67443E8EF086}">
      <p15:sldGuideLst xmlns:p15="http://schemas.microsoft.com/office/powerpoint/2012/main" xmlns="">
        <p15:guide id="1" pos="317" userDrawn="1">
          <p15:clr>
            <a:srgbClr val="FBAE40"/>
          </p15:clr>
        </p15:guide>
        <p15:guide id="2" orient="horz" pos="1020" userDrawn="1">
          <p15:clr>
            <a:srgbClr val="FBAE40"/>
          </p15:clr>
        </p15:guide>
        <p15:guide id="3" pos="3674" userDrawn="1">
          <p15:clr>
            <a:srgbClr val="FBAE40"/>
          </p15:clr>
        </p15:guide>
        <p15:guide id="4" pos="4008" userDrawn="1">
          <p15:clr>
            <a:srgbClr val="FBAE40"/>
          </p15:clr>
        </p15:guide>
        <p15:guide id="5" pos="7364" userDrawn="1">
          <p15:clr>
            <a:srgbClr val="FBAE40"/>
          </p15:clr>
        </p15:guide>
        <p15:guide id="6" orient="horz" pos="317" userDrawn="1">
          <p15:clr>
            <a:srgbClr val="FBAE40"/>
          </p15:clr>
        </p15:guide>
        <p15:guide id="7" orient="horz" pos="551" userDrawn="1">
          <p15:clr>
            <a:srgbClr val="FBAE40"/>
          </p15:clr>
        </p15:guide>
        <p15:guide id="8" orient="horz" pos="399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no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4186098743"/>
      </p:ext>
    </p:extLst>
  </p:cSld>
  <p:clrMapOvr>
    <a:masterClrMapping/>
  </p:clrMapOvr>
  <p:extLst>
    <p:ext uri="{DCECCB84-F9BA-43D5-87BE-67443E8EF086}">
      <p15:sldGuideLst xmlns:p15="http://schemas.microsoft.com/office/powerpoint/2012/main" xmlns="">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3991" userDrawn="1">
          <p15:clr>
            <a:srgbClr val="FBAE40"/>
          </p15:clr>
        </p15:guide>
        <p15:guide id="6" pos="736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34218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bg>
      <p:bgRef idx="1001">
        <a:schemeClr val="bg1"/>
      </p:bgRef>
    </p:bg>
    <p:spTree>
      <p:nvGrpSpPr>
        <p:cNvPr id="1" name=""/>
        <p:cNvGrpSpPr/>
        <p:nvPr/>
      </p:nvGrpSpPr>
      <p:grpSpPr>
        <a:xfrm>
          <a:off x="0" y="0"/>
          <a:ext cx="0" cy="0"/>
          <a:chOff x="0" y="0"/>
          <a:chExt cx="0" cy="0"/>
        </a:xfrm>
      </p:grpSpPr>
      <p:pic>
        <p:nvPicPr>
          <p:cNvPr id="7" name="SAP Logo" descr="SAP Logo"/>
          <p:cNvPicPr>
            <a:picLocks noChangeAspect="1"/>
          </p:cNvPicPr>
          <p:nvPr userDrawn="1"/>
        </p:nvPicPr>
        <p:blipFill>
          <a:blip r:embed="rId2"/>
          <a:stretch>
            <a:fillRect/>
          </a:stretch>
        </p:blipFill>
        <p:spPr>
          <a:xfrm>
            <a:off x="9725565" y="5994000"/>
            <a:ext cx="1963635" cy="360000"/>
          </a:xfrm>
          <a:prstGeom prst="rect">
            <a:avLst/>
          </a:prstGeom>
        </p:spPr>
      </p:pic>
      <p:sp>
        <p:nvSpPr>
          <p:cNvPr id="93" name="Contact information"/>
          <p:cNvSpPr>
            <a:spLocks noGrp="1"/>
          </p:cNvSpPr>
          <p:nvPr>
            <p:ph type="body" sz="quarter" idx="10" hasCustomPrompt="1"/>
          </p:nvPr>
        </p:nvSpPr>
        <p:spPr>
          <a:xfrm>
            <a:off x="504000" y="2905487"/>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500">
                <a:solidFill>
                  <a:schemeClr val="accent1"/>
                </a:solidFill>
                <a:latin typeface="+mj-lt"/>
              </a:defRPr>
            </a:lvl1pPr>
          </a:lstStyle>
          <a:p>
            <a:r>
              <a:rPr lang="en-US" dirty="0"/>
              <a:t>Thank you.</a:t>
            </a:r>
            <a:endParaRPr lang="de-DE" dirty="0"/>
          </a:p>
        </p:txBody>
      </p:sp>
    </p:spTree>
    <p:extLst>
      <p:ext uri="{BB962C8B-B14F-4D97-AF65-F5344CB8AC3E}">
        <p14:creationId xmlns:p14="http://schemas.microsoft.com/office/powerpoint/2010/main" xmlns="" val="78109031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xmlns="">
        <p15:guide id="1" pos="7364" userDrawn="1">
          <p15:clr>
            <a:srgbClr val="FBAE40"/>
          </p15:clr>
        </p15:guide>
        <p15:guide id="2" orient="horz" pos="924" userDrawn="1">
          <p15:clr>
            <a:srgbClr val="FBAE40"/>
          </p15:clr>
        </p15:guide>
        <p15:guide id="4" orient="horz" pos="1830" userDrawn="1">
          <p15:clr>
            <a:srgbClr val="FBAE40"/>
          </p15:clr>
        </p15:guide>
        <p15:guide id="5" orient="horz" pos="4000" userDrawn="1">
          <p15:clr>
            <a:srgbClr val="FBAE40"/>
          </p15:clr>
        </p15:guide>
        <p15:guide id="6" pos="317" userDrawn="1">
          <p15:clr>
            <a:srgbClr val="FBAE40"/>
          </p15:clr>
        </p15:guide>
        <p15:guide id="8" pos="3841" userDrawn="1">
          <p15:clr>
            <a:srgbClr val="FBAE40"/>
          </p15:clr>
        </p15:guide>
        <p15:guide id="9" orient="horz" pos="31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558" rtl="0" eaLnBrk="1" fontAlgn="auto" latinLnBrk="0" hangingPunct="1">
              <a:lnSpc>
                <a:spcPct val="100000"/>
              </a:lnSpc>
              <a:spcBef>
                <a:spcPts val="3000"/>
              </a:spcBef>
              <a:spcAft>
                <a:spcPts val="0"/>
              </a:spcAft>
              <a:buClr>
                <a:schemeClr val="accent1"/>
              </a:buClr>
              <a:buSzPct val="80000"/>
              <a:buFontTx/>
              <a:buNone/>
              <a:tabLst/>
              <a:defRPr sz="2000" b="0"/>
            </a:lvl1pPr>
            <a:lvl2pPr marL="179964" marR="0" indent="-179964" algn="l" defTabSz="1088558"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928" marR="0" indent="-179352" algn="l" defTabSz="1088558"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892" marR="0" indent="-179964" algn="l" defTabSz="1088558"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xmlns="" val="1859360619"/>
      </p:ext>
    </p:extLst>
  </p:cSld>
  <p:clrMapOvr>
    <a:masterClrMapping/>
  </p:clrMapOvr>
  <p:extLst>
    <p:ext uri="{DCECCB84-F9BA-43D5-87BE-67443E8EF086}">
      <p15:sldGuideLst xmlns:p15="http://schemas.microsoft.com/office/powerpoint/2012/main" xmlns="">
        <p15:guide id="1" pos="317" userDrawn="1">
          <p15:clr>
            <a:srgbClr val="FBAE40"/>
          </p15:clr>
        </p15:guide>
        <p15:guide id="2" orient="horz" pos="1020" userDrawn="1">
          <p15:clr>
            <a:srgbClr val="FBAE40"/>
          </p15:clr>
        </p15:guide>
        <p15:guide id="3" pos="7364" userDrawn="1">
          <p15:clr>
            <a:srgbClr val="FBAE40"/>
          </p15:clr>
        </p15:guide>
        <p15:guide id="4" orient="horz" pos="316" userDrawn="1">
          <p15:clr>
            <a:srgbClr val="FBAE40"/>
          </p15:clr>
        </p15:guide>
        <p15:guide id="5" orient="horz" pos="551" userDrawn="1">
          <p15:clr>
            <a:srgbClr val="FBAE40"/>
          </p15:clr>
        </p15:guide>
        <p15:guide id="6" orient="horz" pos="399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6" name="SAP Logo" descr="SAP Logo"/>
          <p:cNvPicPr>
            <a:picLocks noChangeAspect="1"/>
          </p:cNvPicPr>
          <p:nvPr userDrawn="1"/>
        </p:nvPicPr>
        <p:blipFill>
          <a:blip r:embed="rId2"/>
          <a:stretch>
            <a:fillRect/>
          </a:stretch>
        </p:blipFill>
        <p:spPr>
          <a:xfrm>
            <a:off x="9725565" y="5994000"/>
            <a:ext cx="1963635" cy="360000"/>
          </a:xfrm>
          <a:prstGeom prst="rect">
            <a:avLst/>
          </a:prstGeom>
        </p:spPr>
      </p:pic>
      <p:sp>
        <p:nvSpPr>
          <p:cNvPr id="19" name="Copyright information English"/>
          <p:cNvSpPr txBox="1"/>
          <p:nvPr userDrawn="1"/>
        </p:nvSpPr>
        <p:spPr bwMode="black">
          <a:xfrm>
            <a:off x="503238" y="2645292"/>
            <a:ext cx="5872310"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 2019 SAP SE or an SAP affiliate company. All rights reserved.</a:t>
            </a:r>
            <a:endParaRPr lang="de-DE" sz="800" kern="0" dirty="0">
              <a:ea typeface="Arial Unicode MS" pitchFamily="34" charset="-128"/>
              <a:cs typeface="Arial Unicode MS" pitchFamily="34" charset="-128"/>
            </a:endParaRPr>
          </a:p>
          <a:p>
            <a:pPr>
              <a:spcBef>
                <a:spcPts val="600"/>
              </a:spcBef>
            </a:pPr>
            <a:r>
              <a:rPr lang="en-US" sz="8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dirty="0">
                <a:solidFill>
                  <a:schemeClr val="tx1"/>
                </a:solidFill>
                <a:latin typeface="Arial"/>
                <a:ea typeface="Arial Unicode MS" panose="020B0604020202020204" pitchFamily="34" charset="-128"/>
                <a:cs typeface="+mn-cs"/>
              </a:rPr>
              <a:t> </a:t>
            </a:r>
            <a:r>
              <a:rPr lang="en-US" sz="8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dirty="0">
                <a:solidFill>
                  <a:schemeClr val="tx1"/>
                </a:solidFill>
                <a:latin typeface="Arial"/>
                <a:ea typeface="Arial Unicode MS" panose="020B0604020202020204" pitchFamily="34" charset="-128"/>
                <a:cs typeface="+mn-cs"/>
              </a:rPr>
              <a:t>See </a:t>
            </a:r>
            <a:r>
              <a:rPr lang="en-US" sz="800" kern="1200" dirty="0">
                <a:solidFill>
                  <a:schemeClr val="tx1"/>
                </a:solidFill>
                <a:latin typeface="Arial"/>
                <a:ea typeface="Arial Unicode MS" panose="020B0604020202020204" pitchFamily="34" charset="-128"/>
                <a:cs typeface="+mn-cs"/>
                <a:hlinkClick r:id="rId3"/>
              </a:rPr>
              <a:t>www.sap.com/copyright</a:t>
            </a:r>
            <a:r>
              <a:rPr lang="en-US" sz="800" kern="1200" dirty="0">
                <a:solidFill>
                  <a:schemeClr val="tx1"/>
                </a:solidFill>
                <a:latin typeface="Arial"/>
                <a:ea typeface="Arial Unicode MS" panose="020B0604020202020204" pitchFamily="34" charset="-128"/>
                <a:cs typeface="+mn-cs"/>
              </a:rPr>
              <a:t> for additional trademark information and notices.</a:t>
            </a:r>
          </a:p>
        </p:txBody>
      </p:sp>
      <p:sp>
        <p:nvSpPr>
          <p:cNvPr id="44" name="www.sap.com - contact SAP link">
            <a:hlinkClick r:id="rId4" tooltip="www.sap.com/contactsap"/>
          </p:cNvPr>
          <p:cNvSpPr txBox="1"/>
          <p:nvPr userDrawn="1"/>
        </p:nvSpPr>
        <p:spPr bwMode="black">
          <a:xfrm>
            <a:off x="503238" y="2461398"/>
            <a:ext cx="221539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www.sap.com</a:t>
            </a:r>
            <a:r>
              <a:rPr lang="en-US" sz="1100" b="1" kern="1200" dirty="0">
                <a:solidFill>
                  <a:schemeClr val="tx1"/>
                </a:solidFill>
                <a:latin typeface="Arial"/>
                <a:ea typeface="Arial Unicode MS" panose="020B0604020202020204" pitchFamily="34" charset="-128"/>
                <a:cs typeface="+mn-cs"/>
              </a:rPr>
              <a:t>/contactsap</a:t>
            </a:r>
          </a:p>
        </p:txBody>
      </p:sp>
      <p:pic>
        <p:nvPicPr>
          <p:cNvPr id="18" name="Linkedin icon with link">
            <a:hlinkClick r:id="rId5"/>
          </p:cNvPr>
          <p:cNvPicPr>
            <a:picLocks noChangeAspect="1"/>
          </p:cNvPicPr>
          <p:nvPr userDrawn="1"/>
        </p:nvPicPr>
        <p:blipFill>
          <a:blip r:embed="rId6"/>
          <a:stretch>
            <a:fillRect/>
          </a:stretch>
        </p:blipFill>
        <p:spPr>
          <a:xfrm>
            <a:off x="2273814" y="1749959"/>
            <a:ext cx="361809" cy="361809"/>
          </a:xfrm>
          <a:prstGeom prst="rect">
            <a:avLst/>
          </a:prstGeom>
        </p:spPr>
      </p:pic>
      <p:pic>
        <p:nvPicPr>
          <p:cNvPr id="20" name="YouTube icon with link">
            <a:hlinkClick r:id="rId7"/>
          </p:cNvPr>
          <p:cNvPicPr>
            <a:picLocks noChangeAspect="1"/>
          </p:cNvPicPr>
          <p:nvPr userDrawn="1"/>
        </p:nvPicPr>
        <p:blipFill>
          <a:blip r:embed="rId8"/>
          <a:stretch>
            <a:fillRect/>
          </a:stretch>
        </p:blipFill>
        <p:spPr>
          <a:xfrm>
            <a:off x="1683278" y="1749063"/>
            <a:ext cx="363600" cy="363600"/>
          </a:xfrm>
          <a:prstGeom prst="rect">
            <a:avLst/>
          </a:prstGeom>
        </p:spPr>
      </p:pic>
      <p:pic>
        <p:nvPicPr>
          <p:cNvPr id="21" name="Twitter icon with link">
            <a:hlinkClick r:id="rId9" tooltip="https://twitter.com/sap"/>
          </p:cNvPr>
          <p:cNvPicPr>
            <a:picLocks noChangeAspect="1"/>
          </p:cNvPicPr>
          <p:nvPr userDrawn="1"/>
        </p:nvPicPr>
        <p:blipFill>
          <a:blip r:embed="rId10"/>
          <a:stretch>
            <a:fillRect/>
          </a:stretch>
        </p:blipFill>
        <p:spPr>
          <a:xfrm>
            <a:off x="1094533" y="1749959"/>
            <a:ext cx="361809" cy="361809"/>
          </a:xfrm>
          <a:prstGeom prst="rect">
            <a:avLst/>
          </a:prstGeom>
        </p:spPr>
      </p:pic>
      <p:pic>
        <p:nvPicPr>
          <p:cNvPr id="22" name="Facebook icon with link">
            <a:hlinkClick r:id="rId11"/>
          </p:cNvPr>
          <p:cNvPicPr>
            <a:picLocks noChangeAspect="1"/>
          </p:cNvPicPr>
          <p:nvPr userDrawn="1"/>
        </p:nvPicPr>
        <p:blipFill>
          <a:blip r:embed="rId12"/>
          <a:stretch>
            <a:fillRect/>
          </a:stretch>
        </p:blipFill>
        <p:spPr>
          <a:xfrm>
            <a:off x="503997" y="1749063"/>
            <a:ext cx="363600" cy="363600"/>
          </a:xfrm>
          <a:prstGeom prst="rect">
            <a:avLst/>
          </a:prstGeom>
        </p:spPr>
      </p:pic>
      <p:sp>
        <p:nvSpPr>
          <p:cNvPr id="43" name="Follow all of SAP"/>
          <p:cNvSpPr txBox="1"/>
          <p:nvPr userDrawn="1"/>
        </p:nvSpPr>
        <p:spPr bwMode="black">
          <a:xfrm>
            <a:off x="503238"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0" kern="1200" dirty="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xmlns="" val="451925193"/>
      </p:ext>
    </p:extLst>
  </p:cSld>
  <p:clrMapOvr>
    <a:masterClrMapping/>
  </p:clrMapOvr>
  <p:extLst>
    <p:ext uri="{DCECCB84-F9BA-43D5-87BE-67443E8EF086}">
      <p15:sldGuideLst xmlns:p15="http://schemas.microsoft.com/office/powerpoint/2012/main" xmlns=""/>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sp>
        <p:nvSpPr>
          <p:cNvPr id="11" name="Copyright information">
            <a:hlinkClick r:id="rId2" tooltip="www.sap.com/contactsap"/>
          </p:cNvPr>
          <p:cNvSpPr txBox="1"/>
          <p:nvPr userDrawn="1"/>
        </p:nvSpPr>
        <p:spPr bwMode="black">
          <a:xfrm>
            <a:off x="503238" y="2461398"/>
            <a:ext cx="2580640"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www.sap.com/germany</a:t>
            </a:r>
            <a:r>
              <a:rPr lang="en-US" sz="1100" b="1" kern="1200" dirty="0">
                <a:solidFill>
                  <a:schemeClr val="tx1"/>
                </a:solidFill>
                <a:latin typeface="Arial"/>
                <a:ea typeface="Arial Unicode MS" panose="020B0604020202020204" pitchFamily="34" charset="-128"/>
                <a:cs typeface="+mn-cs"/>
              </a:rPr>
              <a:t>/contactsap</a:t>
            </a:r>
          </a:p>
        </p:txBody>
      </p:sp>
      <p:pic>
        <p:nvPicPr>
          <p:cNvPr id="17" name="SAP Logo" descr="SAP Logo"/>
          <p:cNvPicPr>
            <a:picLocks noChangeAspect="1"/>
          </p:cNvPicPr>
          <p:nvPr userDrawn="1"/>
        </p:nvPicPr>
        <p:blipFill>
          <a:blip r:embed="rId3"/>
          <a:stretch>
            <a:fillRect/>
          </a:stretch>
        </p:blipFill>
        <p:spPr>
          <a:xfrm>
            <a:off x="9725565" y="5994000"/>
            <a:ext cx="1963635" cy="360000"/>
          </a:xfrm>
          <a:prstGeom prst="rect">
            <a:avLst/>
          </a:prstGeom>
        </p:spPr>
      </p:pic>
      <p:sp>
        <p:nvSpPr>
          <p:cNvPr id="32" name="Copyright information-German"/>
          <p:cNvSpPr txBox="1"/>
          <p:nvPr userDrawn="1"/>
        </p:nvSpPr>
        <p:spPr bwMode="black">
          <a:xfrm>
            <a:off x="503998" y="2645292"/>
            <a:ext cx="6076808" cy="3708708"/>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en-US" sz="800" b="0" noProof="0" dirty="0"/>
              <a:t>© 2019 SAP SE </a:t>
            </a:r>
            <a:r>
              <a:rPr lang="de-DE" sz="800" b="0" noProof="0" dirty="0"/>
              <a:t>oder ein SAP-Konzernunternehmen. Alle Rechte vorbehalten</a:t>
            </a:r>
            <a:r>
              <a:rPr lang="en-US" sz="800" b="0" noProof="0" dirty="0"/>
              <a:t>.</a:t>
            </a:r>
            <a:endParaRPr lang="de-DE" sz="800" kern="0" dirty="0">
              <a:ea typeface="Arial Unicode MS" pitchFamily="34" charset="-128"/>
              <a:cs typeface="Arial Unicode MS" pitchFamily="34" charset="-128"/>
            </a:endParaRPr>
          </a:p>
          <a:p>
            <a:pPr>
              <a:spcBef>
                <a:spcPts val="600"/>
              </a:spcBef>
            </a:pPr>
            <a:r>
              <a:rPr lang="de-DE" sz="8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dirty="0">
                <a:solidFill>
                  <a:schemeClr val="tx1"/>
                </a:solidFill>
                <a:effectLst/>
                <a:latin typeface="Arial"/>
                <a:ea typeface="+mn-ea"/>
                <a:cs typeface="+mn-cs"/>
              </a:rPr>
              <a:t> </a:t>
            </a:r>
            <a:r>
              <a:rPr lang="de-DE" sz="800" kern="1200" noProof="0" dirty="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dirty="0">
                <a:solidFill>
                  <a:schemeClr val="tx1"/>
                </a:solidFill>
                <a:effectLst/>
                <a:latin typeface="Arial"/>
                <a:ea typeface="+mn-ea"/>
                <a:cs typeface="+mn-cs"/>
              </a:rPr>
              <a:t>Zusätzliche Informationen zur Marke und Vermerke finden Sie auf der Seite </a:t>
            </a:r>
            <a:r>
              <a:rPr lang="de-DE" sz="800" kern="1200" noProof="0" dirty="0">
                <a:solidFill>
                  <a:schemeClr val="tx1"/>
                </a:solidFill>
                <a:effectLst/>
                <a:latin typeface="Arial"/>
                <a:ea typeface="+mn-ea"/>
                <a:cs typeface="+mn-cs"/>
                <a:hlinkClick r:id="rId4"/>
              </a:rPr>
              <a:t>www.sap.com/corporate/de/legal/copyright.html</a:t>
            </a:r>
            <a:r>
              <a:rPr lang="de-DE" sz="800" kern="1200" noProof="0" dirty="0">
                <a:solidFill>
                  <a:schemeClr val="tx1"/>
                </a:solidFill>
                <a:effectLst/>
                <a:latin typeface="Arial"/>
                <a:ea typeface="+mn-ea"/>
                <a:cs typeface="+mn-cs"/>
              </a:rPr>
              <a:t>.</a:t>
            </a:r>
          </a:p>
        </p:txBody>
      </p:sp>
      <p:pic>
        <p:nvPicPr>
          <p:cNvPr id="26" name="Linkedin icon with link">
            <a:hlinkClick r:id="rId5"/>
          </p:cNvPr>
          <p:cNvPicPr>
            <a:picLocks noChangeAspect="1"/>
          </p:cNvPicPr>
          <p:nvPr userDrawn="1"/>
        </p:nvPicPr>
        <p:blipFill>
          <a:blip r:embed="rId6"/>
          <a:stretch>
            <a:fillRect/>
          </a:stretch>
        </p:blipFill>
        <p:spPr>
          <a:xfrm>
            <a:off x="2273814" y="1749959"/>
            <a:ext cx="361809" cy="361809"/>
          </a:xfrm>
          <a:prstGeom prst="rect">
            <a:avLst/>
          </a:prstGeom>
        </p:spPr>
      </p:pic>
      <p:pic>
        <p:nvPicPr>
          <p:cNvPr id="27" name="YouTube icon with link">
            <a:hlinkClick r:id="rId7"/>
          </p:cNvPr>
          <p:cNvPicPr>
            <a:picLocks noChangeAspect="1"/>
          </p:cNvPicPr>
          <p:nvPr userDrawn="1"/>
        </p:nvPicPr>
        <p:blipFill>
          <a:blip r:embed="rId8"/>
          <a:stretch>
            <a:fillRect/>
          </a:stretch>
        </p:blipFill>
        <p:spPr>
          <a:xfrm>
            <a:off x="1683278" y="1749063"/>
            <a:ext cx="363600" cy="363600"/>
          </a:xfrm>
          <a:prstGeom prst="rect">
            <a:avLst/>
          </a:prstGeom>
        </p:spPr>
      </p:pic>
      <p:pic>
        <p:nvPicPr>
          <p:cNvPr id="28" name="Twitter icon with link">
            <a:hlinkClick r:id="rId9" tooltip="https://twitter.com/sap"/>
          </p:cNvPr>
          <p:cNvPicPr>
            <a:picLocks noChangeAspect="1"/>
          </p:cNvPicPr>
          <p:nvPr userDrawn="1"/>
        </p:nvPicPr>
        <p:blipFill>
          <a:blip r:embed="rId10"/>
          <a:stretch>
            <a:fillRect/>
          </a:stretch>
        </p:blipFill>
        <p:spPr>
          <a:xfrm>
            <a:off x="1094533" y="1749959"/>
            <a:ext cx="361809" cy="361809"/>
          </a:xfrm>
          <a:prstGeom prst="rect">
            <a:avLst/>
          </a:prstGeom>
        </p:spPr>
      </p:pic>
      <p:pic>
        <p:nvPicPr>
          <p:cNvPr id="29" name="Facebook icon with link">
            <a:hlinkClick r:id="rId11"/>
          </p:cNvPr>
          <p:cNvPicPr>
            <a:picLocks noChangeAspect="1"/>
          </p:cNvPicPr>
          <p:nvPr userDrawn="1"/>
        </p:nvPicPr>
        <p:blipFill>
          <a:blip r:embed="rId12"/>
          <a:stretch>
            <a:fillRect/>
          </a:stretch>
        </p:blipFill>
        <p:spPr>
          <a:xfrm>
            <a:off x="503997" y="1749063"/>
            <a:ext cx="363600" cy="363600"/>
          </a:xfrm>
          <a:prstGeom prst="rect">
            <a:avLst/>
          </a:prstGeom>
        </p:spPr>
      </p:pic>
      <p:sp>
        <p:nvSpPr>
          <p:cNvPr id="20" name="SAP folgen auf"/>
          <p:cNvSpPr txBox="1"/>
          <p:nvPr userDrawn="1"/>
        </p:nvSpPr>
        <p:spPr bwMode="black">
          <a:xfrm>
            <a:off x="503997" y="1461001"/>
            <a:ext cx="1228549" cy="169277"/>
          </a:xfrm>
          <a:prstGeom prst="rect">
            <a:avLst/>
          </a:prstGeom>
          <a:noFill/>
        </p:spPr>
        <p:txBody>
          <a:bodyPr wrap="square" lIns="0" tIns="0" rIns="0" bIns="0" rtlCol="0" anchor="b">
            <a:noAutofit/>
          </a:bodyPr>
          <a:lstStyle/>
          <a:p>
            <a:pPr marL="0" marR="0" lvl="0" indent="0" algn="l" defTabSz="1088776" rtl="0" eaLnBrk="1" fontAlgn="auto" latinLnBrk="0" hangingPunct="1">
              <a:lnSpc>
                <a:spcPct val="100000"/>
              </a:lnSpc>
              <a:spcBef>
                <a:spcPts val="1200"/>
              </a:spcBef>
              <a:spcAft>
                <a:spcPts val="0"/>
              </a:spcAft>
              <a:buClrTx/>
              <a:buSzTx/>
              <a:buFontTx/>
              <a:buNone/>
              <a:tabLst/>
              <a:defRPr/>
            </a:pPr>
            <a:r>
              <a:rPr lang="de-DE" sz="1100" b="0" kern="1200" noProof="0" dirty="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xmlns="" val="1911862759"/>
      </p:ext>
    </p:extLst>
  </p:cSld>
  <p:clrMapOvr>
    <a:masterClrMapping/>
  </p:clrMapOvr>
  <p:extLst>
    <p:ext uri="{DCECCB84-F9BA-43D5-87BE-67443E8EF086}">
      <p15:sldGuideLst xmlns:p15="http://schemas.microsoft.com/office/powerpoint/2012/main" xmlns=""/>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 blue">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3113713247"/>
      </p:ext>
    </p:extLst>
  </p:cSld>
  <p:clrMapOvr>
    <a:masterClrMapping/>
  </p:clrMapOvr>
  <p:extLst>
    <p:ext uri="{DCECCB84-F9BA-43D5-87BE-67443E8EF086}">
      <p15:sldGuideLst xmlns:p15="http://schemas.microsoft.com/office/powerpoint/2012/main" xmlns="">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 blue">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2636523654"/>
      </p:ext>
    </p:extLst>
  </p:cSld>
  <p:clrMapOvr>
    <a:masterClrMapping/>
  </p:clrMapOvr>
  <p:extLst>
    <p:ext uri="{DCECCB84-F9BA-43D5-87BE-67443E8EF086}">
      <p15:sldGuideLst xmlns:p15="http://schemas.microsoft.com/office/powerpoint/2012/main" xmlns="">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2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0"/>
            <a:ext cx="11185200" cy="3285032"/>
          </a:xfrm>
        </p:spPr>
        <p:txBody>
          <a:bodyPr/>
          <a:lstStyle>
            <a:lvl1pPr marL="395921" indent="-395921">
              <a:lnSpc>
                <a:spcPct val="90000"/>
              </a:lnSpc>
              <a:spcBef>
                <a:spcPts val="600"/>
              </a:spcBef>
              <a:defRPr sz="5999" b="1"/>
            </a:lvl1pPr>
            <a:lvl2pPr marL="395921"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xmlns="" val="366177160"/>
      </p:ext>
    </p:extLst>
  </p:cSld>
  <p:clrMapOvr>
    <a:masterClrMapping/>
  </p:clrMapOvr>
  <p:extLst>
    <p:ext uri="{DCECCB84-F9BA-43D5-87BE-67443E8EF086}">
      <p15:sldGuideLst xmlns:p15="http://schemas.microsoft.com/office/powerpoint/2012/main" xmlns="">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 with Image or Illustration">
    <p:spTree>
      <p:nvGrpSpPr>
        <p:cNvPr id="1" name=""/>
        <p:cNvGrpSpPr/>
        <p:nvPr/>
      </p:nvGrpSpPr>
      <p:grpSpPr>
        <a:xfrm>
          <a:off x="0" y="0"/>
          <a:ext cx="0" cy="0"/>
          <a:chOff x="0" y="0"/>
          <a:chExt cx="0" cy="0"/>
        </a:xfrm>
      </p:grpSpPr>
      <p:pic>
        <p:nvPicPr>
          <p:cNvPr id="11" name="SAP Logo" descr="SAP Logo"/>
          <p:cNvPicPr>
            <a:picLocks noChangeAspect="1"/>
          </p:cNvPicPr>
          <p:nvPr userDrawn="1"/>
        </p:nvPicPr>
        <p:blipFill>
          <a:blip r:embed="rId2"/>
          <a:stretch>
            <a:fillRect/>
          </a:stretch>
        </p:blipFill>
        <p:spPr>
          <a:xfrm>
            <a:off x="9950552" y="6217669"/>
            <a:ext cx="1963636" cy="360000"/>
          </a:xfrm>
          <a:prstGeom prst="rect">
            <a:avLst/>
          </a:prstGeom>
        </p:spPr>
      </p:pic>
      <p:sp>
        <p:nvSpPr>
          <p:cNvPr id="13" name="Classification"/>
          <p:cNvSpPr txBox="1"/>
          <p:nvPr userDrawn="1"/>
        </p:nvSpPr>
        <p:spPr>
          <a:xfrm>
            <a:off x="288002" y="5769667"/>
            <a:ext cx="4204855"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a:t>INTERNAL</a:t>
            </a:r>
            <a:endParaRPr lang="en-US" sz="900" dirty="0"/>
          </a:p>
        </p:txBody>
      </p:sp>
      <p:sp>
        <p:nvSpPr>
          <p:cNvPr id="19" name="Speaker"/>
          <p:cNvSpPr>
            <a:spLocks noGrp="1"/>
          </p:cNvSpPr>
          <p:nvPr userDrawn="1">
            <p:ph type="subTitle" idx="1" hasCustomPrompt="1"/>
          </p:nvPr>
        </p:nvSpPr>
        <p:spPr bwMode="black">
          <a:xfrm>
            <a:off x="288000" y="5130490"/>
            <a:ext cx="11628000" cy="430887"/>
          </a:xfrm>
        </p:spPr>
        <p:txBody>
          <a:bodyPr wrap="square" anchor="t" anchorCtr="0">
            <a:noAutofit/>
          </a:bodyPr>
          <a:lstStyle>
            <a:lvl1pPr marL="0" marR="0" indent="0" algn="l" defTabSz="108834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70" indent="0" algn="ctr">
              <a:buNone/>
              <a:defRPr>
                <a:solidFill>
                  <a:schemeClr val="tx1">
                    <a:tint val="75000"/>
                  </a:schemeClr>
                </a:solidFill>
              </a:defRPr>
            </a:lvl2pPr>
            <a:lvl3pPr marL="1088340" indent="0" algn="ctr">
              <a:buNone/>
              <a:defRPr>
                <a:solidFill>
                  <a:schemeClr val="tx1">
                    <a:tint val="75000"/>
                  </a:schemeClr>
                </a:solidFill>
              </a:defRPr>
            </a:lvl3pPr>
            <a:lvl4pPr marL="1632510" indent="0" algn="ctr">
              <a:buNone/>
              <a:defRPr>
                <a:solidFill>
                  <a:schemeClr val="tx1">
                    <a:tint val="75000"/>
                  </a:schemeClr>
                </a:solidFill>
              </a:defRPr>
            </a:lvl4pPr>
            <a:lvl5pPr marL="2176681" indent="0" algn="ctr">
              <a:buNone/>
              <a:defRPr>
                <a:solidFill>
                  <a:schemeClr val="tx1">
                    <a:tint val="75000"/>
                  </a:schemeClr>
                </a:solidFill>
              </a:defRPr>
            </a:lvl5pPr>
            <a:lvl6pPr marL="2720852" indent="0" algn="ctr">
              <a:buNone/>
              <a:defRPr>
                <a:solidFill>
                  <a:schemeClr val="tx1">
                    <a:tint val="75000"/>
                  </a:schemeClr>
                </a:solidFill>
              </a:defRPr>
            </a:lvl6pPr>
            <a:lvl7pPr marL="3265022" indent="0" algn="ctr">
              <a:buNone/>
              <a:defRPr>
                <a:solidFill>
                  <a:schemeClr val="tx1">
                    <a:tint val="75000"/>
                  </a:schemeClr>
                </a:solidFill>
              </a:defRPr>
            </a:lvl7pPr>
            <a:lvl8pPr marL="3809192" indent="0" algn="ctr">
              <a:buNone/>
              <a:defRPr>
                <a:solidFill>
                  <a:schemeClr val="tx1">
                    <a:tint val="75000"/>
                  </a:schemeClr>
                </a:solidFill>
              </a:defRPr>
            </a:lvl8pPr>
            <a:lvl9pPr marL="4353362" indent="0" algn="ctr">
              <a:buNone/>
              <a:defRPr>
                <a:solidFill>
                  <a:schemeClr val="tx1">
                    <a:tint val="75000"/>
                  </a:schemeClr>
                </a:solidFill>
              </a:defRPr>
            </a:lvl9pPr>
          </a:lstStyle>
          <a:p>
            <a:r>
              <a:rPr lang="en-US" dirty="0"/>
              <a:t>Speaker’s Name, SAP</a:t>
            </a:r>
          </a:p>
          <a:p>
            <a:pPr marL="0" marR="0" lvl="0" indent="0" algn="l" defTabSz="1088340"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3" name="Title"/>
          <p:cNvSpPr>
            <a:spLocks noGrp="1"/>
          </p:cNvSpPr>
          <p:nvPr>
            <p:ph type="title" hasCustomPrompt="1"/>
          </p:nvPr>
        </p:nvSpPr>
        <p:spPr>
          <a:xfrm>
            <a:off x="288000" y="4024431"/>
            <a:ext cx="11628000"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p:cNvSpPr>
            <a:spLocks noGrp="1"/>
          </p:cNvSpPr>
          <p:nvPr>
            <p:ph type="pic" sz="quarter" idx="12" hasCustomPrompt="1"/>
          </p:nvPr>
        </p:nvSpPr>
        <p:spPr bwMode="gray">
          <a:xfrm>
            <a:off x="1" y="0"/>
            <a:ext cx="12193200" cy="3430006"/>
          </a:xfrm>
          <a:noFill/>
        </p:spPr>
        <p:txBody>
          <a:bodyPr tIns="504000"/>
          <a:lstStyle>
            <a:lvl1pPr algn="ctr">
              <a:defRPr sz="1600">
                <a:solidFill>
                  <a:schemeClr val="tx1"/>
                </a:solidFill>
              </a:defRPr>
            </a:lvl1pPr>
          </a:lstStyle>
          <a:p>
            <a:r>
              <a:rPr lang="en-US" dirty="0"/>
              <a:t>Click to insert title image or illustration</a:t>
            </a:r>
          </a:p>
        </p:txBody>
      </p:sp>
    </p:spTree>
    <p:extLst>
      <p:ext uri="{BB962C8B-B14F-4D97-AF65-F5344CB8AC3E}">
        <p14:creationId xmlns:p14="http://schemas.microsoft.com/office/powerpoint/2010/main" xmlns="" val="3450986416"/>
      </p:ext>
    </p:extLst>
  </p:cSld>
  <p:clrMapOvr>
    <a:masterClrMapping/>
  </p:clrMapOvr>
  <p:extLst>
    <p:ext uri="{DCECCB84-F9BA-43D5-87BE-67443E8EF086}">
      <p15:sldGuideLst xmlns:p15="http://schemas.microsoft.com/office/powerpoint/2012/main" xmlns="">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ver without Image">
    <p:spTree>
      <p:nvGrpSpPr>
        <p:cNvPr id="1" name=""/>
        <p:cNvGrpSpPr/>
        <p:nvPr/>
      </p:nvGrpSpPr>
      <p:grpSpPr>
        <a:xfrm>
          <a:off x="0" y="0"/>
          <a:ext cx="0" cy="0"/>
          <a:chOff x="0" y="0"/>
          <a:chExt cx="0" cy="0"/>
        </a:xfrm>
      </p:grpSpPr>
      <p:sp>
        <p:nvSpPr>
          <p:cNvPr id="24" name="Classification"/>
          <p:cNvSpPr txBox="1"/>
          <p:nvPr userDrawn="1"/>
        </p:nvSpPr>
        <p:spPr>
          <a:xfrm>
            <a:off x="288002"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a:t>INTERNAL</a:t>
            </a:r>
            <a:endParaRPr lang="en-US" sz="900" dirty="0"/>
          </a:p>
        </p:txBody>
      </p:sp>
      <p:sp>
        <p:nvSpPr>
          <p:cNvPr id="6" name="Speaker"/>
          <p:cNvSpPr>
            <a:spLocks noGrp="1"/>
          </p:cNvSpPr>
          <p:nvPr userDrawn="1">
            <p:ph type="subTitle" idx="1" hasCustomPrompt="1"/>
          </p:nvPr>
        </p:nvSpPr>
        <p:spPr bwMode="black">
          <a:xfrm>
            <a:off x="287999" y="4268504"/>
            <a:ext cx="11628000" cy="430887"/>
          </a:xfrm>
        </p:spPr>
        <p:txBody>
          <a:bodyPr wrap="square" anchor="t" anchorCtr="0">
            <a:noAutofit/>
          </a:bodyPr>
          <a:lstStyle>
            <a:lvl1pPr marL="0" marR="0" indent="0" algn="l" defTabSz="108834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70" indent="0" algn="ctr">
              <a:buNone/>
              <a:defRPr>
                <a:solidFill>
                  <a:schemeClr val="tx1">
                    <a:tint val="75000"/>
                  </a:schemeClr>
                </a:solidFill>
              </a:defRPr>
            </a:lvl2pPr>
            <a:lvl3pPr marL="1088340" indent="0" algn="ctr">
              <a:buNone/>
              <a:defRPr>
                <a:solidFill>
                  <a:schemeClr val="tx1">
                    <a:tint val="75000"/>
                  </a:schemeClr>
                </a:solidFill>
              </a:defRPr>
            </a:lvl3pPr>
            <a:lvl4pPr marL="1632510" indent="0" algn="ctr">
              <a:buNone/>
              <a:defRPr>
                <a:solidFill>
                  <a:schemeClr val="tx1">
                    <a:tint val="75000"/>
                  </a:schemeClr>
                </a:solidFill>
              </a:defRPr>
            </a:lvl4pPr>
            <a:lvl5pPr marL="2176681" indent="0" algn="ctr">
              <a:buNone/>
              <a:defRPr>
                <a:solidFill>
                  <a:schemeClr val="tx1">
                    <a:tint val="75000"/>
                  </a:schemeClr>
                </a:solidFill>
              </a:defRPr>
            </a:lvl5pPr>
            <a:lvl6pPr marL="2720852" indent="0" algn="ctr">
              <a:buNone/>
              <a:defRPr>
                <a:solidFill>
                  <a:schemeClr val="tx1">
                    <a:tint val="75000"/>
                  </a:schemeClr>
                </a:solidFill>
              </a:defRPr>
            </a:lvl6pPr>
            <a:lvl7pPr marL="3265022" indent="0" algn="ctr">
              <a:buNone/>
              <a:defRPr>
                <a:solidFill>
                  <a:schemeClr val="tx1">
                    <a:tint val="75000"/>
                  </a:schemeClr>
                </a:solidFill>
              </a:defRPr>
            </a:lvl7pPr>
            <a:lvl8pPr marL="3809192" indent="0" algn="ctr">
              <a:buNone/>
              <a:defRPr>
                <a:solidFill>
                  <a:schemeClr val="tx1">
                    <a:tint val="75000"/>
                  </a:schemeClr>
                </a:solidFill>
              </a:defRPr>
            </a:lvl8pPr>
            <a:lvl9pPr marL="4353362" indent="0" algn="ctr">
              <a:buNone/>
              <a:defRPr>
                <a:solidFill>
                  <a:schemeClr val="tx1">
                    <a:tint val="75000"/>
                  </a:schemeClr>
                </a:solidFill>
              </a:defRPr>
            </a:lvl9pPr>
          </a:lstStyle>
          <a:p>
            <a:r>
              <a:rPr lang="en-US" dirty="0"/>
              <a:t>Speaker’s Name, SAP</a:t>
            </a:r>
          </a:p>
          <a:p>
            <a:pPr marL="0" marR="0" lvl="0" indent="0" algn="l" defTabSz="1088340"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4" name="Title 3"/>
          <p:cNvSpPr>
            <a:spLocks noGrp="1"/>
          </p:cNvSpPr>
          <p:nvPr>
            <p:ph type="title" hasCustomPrompt="1"/>
          </p:nvPr>
        </p:nvSpPr>
        <p:spPr>
          <a:xfrm>
            <a:off x="288000" y="2706318"/>
            <a:ext cx="11628000"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dirty="0"/>
              <a:t>Presentation Title </a:t>
            </a:r>
            <a:br>
              <a:rPr lang="en-US" sz="3599" dirty="0"/>
            </a:br>
            <a:r>
              <a:rPr lang="en-US" sz="3599" dirty="0"/>
              <a:t>Goes Here and Here.</a:t>
            </a:r>
            <a:endParaRPr lang="de-DE" sz="3599" kern="0" dirty="0" err="1">
              <a:ea typeface="Arial Unicode MS" pitchFamily="34" charset="-128"/>
              <a:cs typeface="Arial Unicode MS" pitchFamily="34" charset="-128"/>
            </a:endParaRPr>
          </a:p>
        </p:txBody>
      </p:sp>
      <p:pic>
        <p:nvPicPr>
          <p:cNvPr id="11" name="SAP Logo" descr="SAP Logo">
            <a:extLst>
              <a:ext uri="{FF2B5EF4-FFF2-40B4-BE49-F238E27FC236}">
                <a16:creationId xmlns:a16="http://schemas.microsoft.com/office/drawing/2014/main" xmlns="" id="{6F2859FE-B410-4A33-8F65-BF8D846379ED}"/>
              </a:ext>
            </a:extLst>
          </p:cNvPr>
          <p:cNvPicPr>
            <a:picLocks noChangeAspect="1"/>
          </p:cNvPicPr>
          <p:nvPr userDrawn="1"/>
        </p:nvPicPr>
        <p:blipFill>
          <a:blip r:embed="rId2"/>
          <a:stretch>
            <a:fillRect/>
          </a:stretch>
        </p:blipFill>
        <p:spPr>
          <a:xfrm>
            <a:off x="9950552" y="6217669"/>
            <a:ext cx="1963636" cy="360000"/>
          </a:xfrm>
          <a:prstGeom prst="rect">
            <a:avLst/>
          </a:prstGeom>
        </p:spPr>
      </p:pic>
    </p:spTree>
    <p:extLst>
      <p:ext uri="{BB962C8B-B14F-4D97-AF65-F5344CB8AC3E}">
        <p14:creationId xmlns:p14="http://schemas.microsoft.com/office/powerpoint/2010/main" xmlns="" val="677753219"/>
      </p:ext>
    </p:extLst>
  </p:cSld>
  <p:clrMapOvr>
    <a:masterClrMapping/>
  </p:clrMapOvr>
  <p:extLst>
    <p:ext uri="{DCECCB84-F9BA-43D5-87BE-67443E8EF086}">
      <p15:sldGuideLst xmlns:p15="http://schemas.microsoft.com/office/powerpoint/2012/main" xmlns="">
        <p15:guide id="1" pos="181">
          <p15:clr>
            <a:srgbClr val="FBAE40"/>
          </p15:clr>
        </p15:guide>
        <p15:guide id="2" orient="horz" pos="1704">
          <p15:clr>
            <a:srgbClr val="FBAE40"/>
          </p15:clr>
        </p15:guide>
        <p15:guide id="3" orient="horz" pos="2688">
          <p15:clr>
            <a:srgbClr val="FBAE40"/>
          </p15:clr>
        </p15:guide>
        <p15:guide id="4" orient="horz" pos="2334">
          <p15:clr>
            <a:srgbClr val="FBAE40"/>
          </p15:clr>
        </p15:guide>
        <p15:guide id="5" orient="horz" pos="2960">
          <p15:clr>
            <a:srgbClr val="FBAE40"/>
          </p15:clr>
        </p15:guide>
        <p15:guide id="6" pos="7506">
          <p15:clr>
            <a:srgbClr val="FBAE40"/>
          </p15:clr>
        </p15:guide>
        <p15:guide id="7" orient="horz" pos="414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ver with Pictogram">
    <p:spTree>
      <p:nvGrpSpPr>
        <p:cNvPr id="1" name=""/>
        <p:cNvGrpSpPr/>
        <p:nvPr/>
      </p:nvGrpSpPr>
      <p:grpSpPr>
        <a:xfrm>
          <a:off x="0" y="0"/>
          <a:ext cx="0" cy="0"/>
          <a:chOff x="0" y="0"/>
          <a:chExt cx="0" cy="0"/>
        </a:xfrm>
      </p:grpSpPr>
      <p:pic>
        <p:nvPicPr>
          <p:cNvPr id="9" name="SAP Logo" descr="SAP Logo"/>
          <p:cNvPicPr>
            <a:picLocks noChangeAspect="1"/>
          </p:cNvPicPr>
          <p:nvPr userDrawn="1"/>
        </p:nvPicPr>
        <p:blipFill>
          <a:blip r:embed="rId2"/>
          <a:stretch>
            <a:fillRect/>
          </a:stretch>
        </p:blipFill>
        <p:spPr>
          <a:xfrm>
            <a:off x="9950552" y="6217669"/>
            <a:ext cx="1963636" cy="360000"/>
          </a:xfrm>
          <a:prstGeom prst="rect">
            <a:avLst/>
          </a:prstGeom>
        </p:spPr>
      </p:pic>
      <p:sp>
        <p:nvSpPr>
          <p:cNvPr id="7" name="Pictogram Placeholder"/>
          <p:cNvSpPr>
            <a:spLocks noGrp="1"/>
          </p:cNvSpPr>
          <p:nvPr>
            <p:ph type="pic" sz="quarter" idx="16"/>
          </p:nvPr>
        </p:nvSpPr>
        <p:spPr>
          <a:xfrm>
            <a:off x="6954855" y="963000"/>
            <a:ext cx="4932000" cy="4932000"/>
          </a:xfrm>
        </p:spPr>
        <p:txBody>
          <a:bodyPr/>
          <a:lstStyle/>
          <a:p>
            <a:r>
              <a:rPr lang="en-US"/>
              <a:t>Click icon to add picture</a:t>
            </a:r>
            <a:endParaRPr lang="de-DE" dirty="0"/>
          </a:p>
        </p:txBody>
      </p:sp>
      <p:sp>
        <p:nvSpPr>
          <p:cNvPr id="24" name="Classification"/>
          <p:cNvSpPr txBox="1"/>
          <p:nvPr userDrawn="1"/>
        </p:nvSpPr>
        <p:spPr>
          <a:xfrm>
            <a:off x="288002" y="5093865"/>
            <a:ext cx="4204855" cy="153852"/>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a:t>INTERNAL</a:t>
            </a:r>
            <a:endParaRPr lang="en-US" sz="900" dirty="0"/>
          </a:p>
        </p:txBody>
      </p:sp>
      <p:sp>
        <p:nvSpPr>
          <p:cNvPr id="6" name="Speaker"/>
          <p:cNvSpPr>
            <a:spLocks noGrp="1"/>
          </p:cNvSpPr>
          <p:nvPr userDrawn="1">
            <p:ph type="subTitle" idx="1" hasCustomPrompt="1"/>
          </p:nvPr>
        </p:nvSpPr>
        <p:spPr bwMode="black">
          <a:xfrm>
            <a:off x="288001" y="4268504"/>
            <a:ext cx="6373430" cy="430887"/>
          </a:xfrm>
        </p:spPr>
        <p:txBody>
          <a:bodyPr wrap="square" anchor="t" anchorCtr="0">
            <a:noAutofit/>
          </a:bodyPr>
          <a:lstStyle>
            <a:lvl1pPr marL="0" marR="0" indent="0" algn="l" defTabSz="1088340"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70" indent="0" algn="ctr">
              <a:buNone/>
              <a:defRPr>
                <a:solidFill>
                  <a:schemeClr val="tx1">
                    <a:tint val="75000"/>
                  </a:schemeClr>
                </a:solidFill>
              </a:defRPr>
            </a:lvl2pPr>
            <a:lvl3pPr marL="1088340" indent="0" algn="ctr">
              <a:buNone/>
              <a:defRPr>
                <a:solidFill>
                  <a:schemeClr val="tx1">
                    <a:tint val="75000"/>
                  </a:schemeClr>
                </a:solidFill>
              </a:defRPr>
            </a:lvl3pPr>
            <a:lvl4pPr marL="1632510" indent="0" algn="ctr">
              <a:buNone/>
              <a:defRPr>
                <a:solidFill>
                  <a:schemeClr val="tx1">
                    <a:tint val="75000"/>
                  </a:schemeClr>
                </a:solidFill>
              </a:defRPr>
            </a:lvl4pPr>
            <a:lvl5pPr marL="2176681" indent="0" algn="ctr">
              <a:buNone/>
              <a:defRPr>
                <a:solidFill>
                  <a:schemeClr val="tx1">
                    <a:tint val="75000"/>
                  </a:schemeClr>
                </a:solidFill>
              </a:defRPr>
            </a:lvl5pPr>
            <a:lvl6pPr marL="2720852" indent="0" algn="ctr">
              <a:buNone/>
              <a:defRPr>
                <a:solidFill>
                  <a:schemeClr val="tx1">
                    <a:tint val="75000"/>
                  </a:schemeClr>
                </a:solidFill>
              </a:defRPr>
            </a:lvl6pPr>
            <a:lvl7pPr marL="3265022" indent="0" algn="ctr">
              <a:buNone/>
              <a:defRPr>
                <a:solidFill>
                  <a:schemeClr val="tx1">
                    <a:tint val="75000"/>
                  </a:schemeClr>
                </a:solidFill>
              </a:defRPr>
            </a:lvl7pPr>
            <a:lvl8pPr marL="3809192" indent="0" algn="ctr">
              <a:buNone/>
              <a:defRPr>
                <a:solidFill>
                  <a:schemeClr val="tx1">
                    <a:tint val="75000"/>
                  </a:schemeClr>
                </a:solidFill>
              </a:defRPr>
            </a:lvl8pPr>
            <a:lvl9pPr marL="4353362" indent="0" algn="ctr">
              <a:buNone/>
              <a:defRPr>
                <a:solidFill>
                  <a:schemeClr val="tx1">
                    <a:tint val="75000"/>
                  </a:schemeClr>
                </a:solidFill>
              </a:defRPr>
            </a:lvl9pPr>
          </a:lstStyle>
          <a:p>
            <a:r>
              <a:rPr lang="en-US" dirty="0"/>
              <a:t>Speaker’s Name, SAP</a:t>
            </a:r>
          </a:p>
          <a:p>
            <a:pPr marL="0" marR="0" lvl="0" indent="0" algn="l" defTabSz="1088340" rtl="0" eaLnBrk="1" fontAlgn="auto" latinLnBrk="0" hangingPunct="1">
              <a:lnSpc>
                <a:spcPct val="100000"/>
              </a:lnSpc>
              <a:spcBef>
                <a:spcPts val="0"/>
              </a:spcBef>
              <a:spcAft>
                <a:spcPts val="0"/>
              </a:spcAft>
              <a:buClr>
                <a:schemeClr val="accent1"/>
              </a:buClr>
              <a:buSzPct val="80000"/>
              <a:buFontTx/>
              <a:buNone/>
              <a:tabLst/>
              <a:defRPr/>
            </a:pPr>
            <a:r>
              <a:rPr lang="en-US" dirty="0"/>
              <a:t>Month 00, 2018</a:t>
            </a:r>
          </a:p>
        </p:txBody>
      </p:sp>
      <p:sp>
        <p:nvSpPr>
          <p:cNvPr id="8" name="Title 7"/>
          <p:cNvSpPr>
            <a:spLocks noGrp="1"/>
          </p:cNvSpPr>
          <p:nvPr>
            <p:ph type="title" hasCustomPrompt="1"/>
          </p:nvPr>
        </p:nvSpPr>
        <p:spPr>
          <a:xfrm>
            <a:off x="288001" y="2706318"/>
            <a:ext cx="6372000" cy="997196"/>
          </a:xfrm>
        </p:spPr>
        <p:txBody>
          <a:bodyPr>
            <a:noAutofit/>
          </a:bodyPr>
          <a:lstStyle>
            <a:lvl1pPr>
              <a:lnSpc>
                <a:spcPct val="90000"/>
              </a:lnSpc>
              <a:defRPr sz="3599"/>
            </a:lvl1pPr>
          </a:lstStyle>
          <a:p>
            <a:pPr fontAlgn="base">
              <a:spcBef>
                <a:spcPct val="50000"/>
              </a:spcBef>
              <a:spcAft>
                <a:spcPct val="0"/>
              </a:spcAft>
              <a:buClr>
                <a:srgbClr val="F0AB00"/>
              </a:buClr>
              <a:buSzPct val="80000"/>
            </a:pPr>
            <a:r>
              <a:rPr lang="en-US" sz="3599" dirty="0"/>
              <a:t>Presentation Title </a:t>
            </a:r>
            <a:br>
              <a:rPr lang="en-US" sz="3599" dirty="0"/>
            </a:br>
            <a:r>
              <a:rPr lang="en-US" sz="3599" dirty="0"/>
              <a:t>Goes Here and Here.</a:t>
            </a:r>
            <a:endParaRPr lang="de-DE" sz="3599"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xmlns="" val="3159612269"/>
      </p:ext>
    </p:extLst>
  </p:cSld>
  <p:clrMapOvr>
    <a:masterClrMapping/>
  </p:clrMapOvr>
  <p:extLst>
    <p:ext uri="{DCECCB84-F9BA-43D5-87BE-67443E8EF086}">
      <p15:sldGuideLst xmlns:p15="http://schemas.microsoft.com/office/powerpoint/2012/main" xmlns="">
        <p15:guide id="1" pos="181">
          <p15:clr>
            <a:srgbClr val="FBAE40"/>
          </p15:clr>
        </p15:guide>
        <p15:guide id="2" orient="horz" pos="1704">
          <p15:clr>
            <a:srgbClr val="FBAE40"/>
          </p15:clr>
        </p15:guide>
        <p15:guide id="3" pos="4196">
          <p15:clr>
            <a:srgbClr val="FBAE40"/>
          </p15:clr>
        </p15:guide>
        <p15:guide id="4" orient="horz" pos="2688">
          <p15:clr>
            <a:srgbClr val="FBAE40"/>
          </p15:clr>
        </p15:guide>
        <p15:guide id="5" orient="horz" pos="2335">
          <p15:clr>
            <a:srgbClr val="FBAE40"/>
          </p15:clr>
        </p15:guide>
        <p15:guide id="6" orient="horz" pos="2960">
          <p15:clr>
            <a:srgbClr val="FBAE40"/>
          </p15:clr>
        </p15:guide>
        <p15:guide id="7" orient="horz" pos="414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4000" y="1620000"/>
            <a:ext cx="11185200" cy="4716000"/>
          </a:xfrm>
        </p:spPr>
        <p:txBody>
          <a:bodyPr>
            <a:normAutofit/>
          </a:bodyPr>
          <a:lstStyle>
            <a:lvl1pPr marL="0" marR="0" indent="0" algn="l" defTabSz="1088340" rtl="0" eaLnBrk="1" fontAlgn="auto" latinLnBrk="0" hangingPunct="1">
              <a:lnSpc>
                <a:spcPct val="100000"/>
              </a:lnSpc>
              <a:spcBef>
                <a:spcPts val="2999"/>
              </a:spcBef>
              <a:spcAft>
                <a:spcPts val="0"/>
              </a:spcAft>
              <a:buClr>
                <a:schemeClr val="accent1"/>
              </a:buClr>
              <a:buSzPct val="80000"/>
              <a:buFontTx/>
              <a:buNone/>
              <a:tabLst/>
              <a:defRPr sz="2000" b="0"/>
            </a:lvl1pPr>
            <a:lvl2pPr marL="179928" marR="0" indent="-179928" algn="l" defTabSz="1088340"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800"/>
            </a:lvl2pPr>
            <a:lvl3pPr marL="359856" marR="0" indent="-179316" algn="l" defTabSz="1088340" rtl="0" eaLnBrk="1" fontAlgn="auto" latinLnBrk="0" hangingPunct="1">
              <a:lnSpc>
                <a:spcPct val="100000"/>
              </a:lnSpc>
              <a:spcBef>
                <a:spcPts val="400"/>
              </a:spcBef>
              <a:spcAft>
                <a:spcPts val="0"/>
              </a:spcAft>
              <a:buClr>
                <a:schemeClr val="tx1"/>
              </a:buClr>
              <a:buSzPct val="100000"/>
              <a:buFont typeface="Arial" pitchFamily="34" charset="0"/>
              <a:buChar char="–"/>
              <a:tabLst/>
              <a:defRPr sz="1800" baseline="0"/>
            </a:lvl3pPr>
            <a:lvl4pPr marL="539784" marR="0" indent="-179928" algn="l" defTabSz="1088340"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p:txBody>
      </p:sp>
      <p:sp>
        <p:nvSpPr>
          <p:cNvPr id="3" name="Agenda title"/>
          <p:cNvSpPr>
            <a:spLocks noGrp="1"/>
          </p:cNvSpPr>
          <p:nvPr>
            <p:ph type="title" hasCustomPrompt="1"/>
          </p:nvPr>
        </p:nvSpPr>
        <p:spPr/>
        <p:txBody>
          <a:bodyPr/>
          <a:lstStyle>
            <a:lvl1pPr>
              <a:defRPr/>
            </a:lvl1pPr>
          </a:lstStyle>
          <a:p>
            <a:r>
              <a:rPr lang="en-US" dirty="0"/>
              <a:t>Agenda</a:t>
            </a:r>
          </a:p>
        </p:txBody>
      </p:sp>
    </p:spTree>
    <p:extLst>
      <p:ext uri="{BB962C8B-B14F-4D97-AF65-F5344CB8AC3E}">
        <p14:creationId xmlns:p14="http://schemas.microsoft.com/office/powerpoint/2010/main" xmlns="" val="1365457462"/>
      </p:ext>
    </p:extLst>
  </p:cSld>
  <p:clrMapOvr>
    <a:masterClrMapping/>
  </p:clrMapOvr>
  <p:extLst>
    <p:ext uri="{DCECCB84-F9BA-43D5-87BE-67443E8EF086}">
      <p15:sldGuideLst xmlns:p15="http://schemas.microsoft.com/office/powerpoint/2012/main" xmlns="">
        <p15:guide id="1" pos="317">
          <p15:clr>
            <a:srgbClr val="FBAE40"/>
          </p15:clr>
        </p15:guide>
        <p15:guide id="2" orient="horz" pos="1020">
          <p15:clr>
            <a:srgbClr val="FBAE40"/>
          </p15:clr>
        </p15:guide>
        <p15:guide id="3" pos="7364">
          <p15:clr>
            <a:srgbClr val="FBAE40"/>
          </p15:clr>
        </p15:guide>
        <p15:guide id="4" orient="horz" pos="316">
          <p15:clr>
            <a:srgbClr val="FBAE40"/>
          </p15:clr>
        </p15:guide>
        <p15:guide id="5" orient="horz" pos="551">
          <p15:clr>
            <a:srgbClr val="FBAE40"/>
          </p15:clr>
        </p15:guide>
        <p15:guide id="6" orient="horz" pos="399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7"/>
            <a:ext cx="11185200" cy="677108"/>
          </a:xfrm>
        </p:spPr>
        <p:txBody>
          <a:bodyPr anchor="ctr"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xmlns="" val="2413463855"/>
      </p:ext>
    </p:extLst>
  </p:cSld>
  <p:clrMapOvr>
    <a:masterClrMapping/>
  </p:clrMapOvr>
  <p:hf sldNum="0" hdr="0" ftr="0" dt="0"/>
  <p:extLst>
    <p:ext uri="{DCECCB84-F9BA-43D5-87BE-67443E8EF086}">
      <p15:sldGuideLst xmlns:p15="http://schemas.microsoft.com/office/powerpoint/2012/main" xmlns="">
        <p15:guide id="1" pos="317">
          <p15:clr>
            <a:srgbClr val="FBAE40"/>
          </p15:clr>
        </p15:guide>
        <p15:guide id="2" orient="horz" pos="2160">
          <p15:clr>
            <a:srgbClr val="FBAE40"/>
          </p15:clr>
        </p15:guide>
        <p15:guide id="3" pos="73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age">
    <p:bg>
      <p:bgRef idx="1001">
        <a:schemeClr val="bg1"/>
      </p:bgRef>
    </p:bg>
    <p:spTree>
      <p:nvGrpSpPr>
        <p:cNvPr id="1" name=""/>
        <p:cNvGrpSpPr/>
        <p:nvPr/>
      </p:nvGrpSpPr>
      <p:grpSpPr>
        <a:xfrm>
          <a:off x="0" y="0"/>
          <a:ext cx="0" cy="0"/>
          <a:chOff x="0" y="0"/>
          <a:chExt cx="0" cy="0"/>
        </a:xfrm>
      </p:grpSpPr>
      <p:sp>
        <p:nvSpPr>
          <p:cNvPr id="2" name="Divider text"/>
          <p:cNvSpPr>
            <a:spLocks noGrp="1"/>
          </p:cNvSpPr>
          <p:nvPr>
            <p:ph type="ctrTitle" hasCustomPrompt="1"/>
          </p:nvPr>
        </p:nvSpPr>
        <p:spPr bwMode="black">
          <a:xfrm>
            <a:off x="504000" y="3090446"/>
            <a:ext cx="11185200" cy="677108"/>
          </a:xfrm>
        </p:spPr>
        <p:txBody>
          <a:bodyPr anchor="ctr"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xmlns="" val="41095278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xmlns="">
        <p15:guide id="1" pos="317" userDrawn="1">
          <p15:clr>
            <a:srgbClr val="FBAE40"/>
          </p15:clr>
        </p15:guide>
        <p15:guide id="2" orient="horz" pos="2160" userDrawn="1">
          <p15:clr>
            <a:srgbClr val="FBAE40"/>
          </p15:clr>
        </p15:guide>
        <p15:guide id="3" pos="736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3" y="3427200"/>
            <a:ext cx="12195175" cy="3430800"/>
          </a:xfrm>
          <a:noFill/>
        </p:spPr>
        <p:txBody>
          <a:bodyPr tIns="324000"/>
          <a:lstStyle>
            <a:lvl1pPr marL="0" marR="0" indent="0" algn="ctr" defTabSz="1088340"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340"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399">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xmlns="" val="3763673313"/>
      </p:ext>
    </p:extLst>
  </p:cSld>
  <p:clrMapOvr>
    <a:masterClrMapping/>
  </p:clrMapOvr>
  <p:hf sldNum="0" hdr="0" ftr="0" dt="0"/>
  <p:extLst>
    <p:ext uri="{DCECCB84-F9BA-43D5-87BE-67443E8EF086}">
      <p15:sldGuideLst xmlns:p15="http://schemas.microsoft.com/office/powerpoint/2012/main" xmlns="">
        <p15:guide id="1" orient="horz" pos="2160">
          <p15:clr>
            <a:srgbClr val="FBAE40"/>
          </p15:clr>
        </p15:guide>
        <p15:guide id="2" pos="7364">
          <p15:clr>
            <a:srgbClr val="FBAE40"/>
          </p15:clr>
        </p15:guide>
        <p15:guide id="3" pos="317">
          <p15:clr>
            <a:srgbClr val="FBAE40"/>
          </p15:clr>
        </p15:guide>
        <p15:guide id="4" orient="horz" pos="865">
          <p15:clr>
            <a:srgbClr val="FBAE40"/>
          </p15:clr>
        </p15:guide>
        <p15:guide id="5" orient="horz" pos="129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1201226305"/>
      </p:ext>
    </p:extLst>
  </p:cSld>
  <p:clrMapOvr>
    <a:masterClrMapping/>
  </p:clrMapOvr>
  <p:extLst>
    <p:ext uri="{DCECCB84-F9BA-43D5-87BE-67443E8EF086}">
      <p15:sldGuideLst xmlns:p15="http://schemas.microsoft.com/office/powerpoint/2012/main" xmlns="">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rgbClr val="00195A"/>
        </a:solidFill>
        <a:effectLst/>
      </p:bgPr>
    </p:bg>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118082720"/>
      </p:ext>
    </p:extLst>
  </p:cSld>
  <p:clrMapOvr>
    <a:masterClrMapping/>
  </p:clrMapOvr>
  <p:extLst>
    <p:ext uri="{DCECCB84-F9BA-43D5-87BE-67443E8EF086}">
      <p15:sldGuideLst xmlns:p15="http://schemas.microsoft.com/office/powerpoint/2012/main" xmlns="">
        <p15:guide id="1" pos="317">
          <p15:clr>
            <a:srgbClr val="FBAE40"/>
          </p15:clr>
        </p15:guide>
        <p15:guide id="2" orient="horz" pos="317">
          <p15:clr>
            <a:srgbClr val="FBAE40"/>
          </p15:clr>
        </p15:guide>
        <p15:guide id="3" pos="7364">
          <p15:clr>
            <a:srgbClr val="FBAE40"/>
          </p15:clr>
        </p15:guide>
        <p15:guide id="4" orient="horz" pos="551">
          <p15:clr>
            <a:srgbClr val="FBAE40"/>
          </p15:clr>
        </p15:guide>
        <p15:guide id="5" orient="horz" pos="399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4001"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2329028130"/>
      </p:ext>
    </p:extLst>
  </p:cSld>
  <p:clrMapOvr>
    <a:masterClrMapping/>
  </p:clrMapOvr>
  <p:extLst>
    <p:ext uri="{DCECCB84-F9BA-43D5-87BE-67443E8EF086}">
      <p15:sldGuideLst xmlns:p15="http://schemas.microsoft.com/office/powerpoint/2012/main" xmlns="">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Text - blue">
    <p:bg>
      <p:bgPr>
        <a:solidFill>
          <a:srgbClr val="00195A"/>
        </a:solidFill>
        <a:effectLst/>
      </p:bgPr>
    </p:bg>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4001"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3603156013"/>
      </p:ext>
    </p:extLst>
  </p:cSld>
  <p:clrMapOvr>
    <a:masterClrMapping/>
  </p:clrMapOvr>
  <p:extLst>
    <p:ext uri="{DCECCB84-F9BA-43D5-87BE-67443E8EF086}">
      <p15:sldGuideLst xmlns:p15="http://schemas.microsoft.com/office/powerpoint/2012/main" xmlns="">
        <p15:guide id="1" pos="316">
          <p15:clr>
            <a:srgbClr val="FBAE40"/>
          </p15:clr>
        </p15:guide>
        <p15:guide id="2" orient="horz" pos="3991">
          <p15:clr>
            <a:srgbClr val="FBAE40"/>
          </p15:clr>
        </p15:guide>
        <p15:guide id="3" pos="7364">
          <p15:clr>
            <a:srgbClr val="FBAE40"/>
          </p15:clr>
        </p15:guide>
        <p15:guide id="4" orient="horz" pos="318">
          <p15:clr>
            <a:srgbClr val="FBAE40"/>
          </p15:clr>
        </p15:guide>
        <p15:guide id="5" orient="horz" pos="552">
          <p15:clr>
            <a:srgbClr val="FBAE40"/>
          </p15:clr>
        </p15:guide>
        <p15:guide id="6" orient="horz" pos="101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371671921"/>
      </p:ext>
    </p:extLst>
  </p:cSld>
  <p:clrMapOvr>
    <a:masterClrMapping/>
  </p:clrMapOvr>
  <p:extLst>
    <p:ext uri="{DCECCB84-F9BA-43D5-87BE-67443E8EF086}">
      <p15:sldGuideLst xmlns:p15="http://schemas.microsoft.com/office/powerpoint/2012/main" xmlns="">
        <p15:guide id="1" pos="317">
          <p15:clr>
            <a:srgbClr val="FBAE40"/>
          </p15:clr>
        </p15:guide>
        <p15:guide id="2" orient="horz" pos="3991">
          <p15:clr>
            <a:srgbClr val="FBAE40"/>
          </p15:clr>
        </p15:guide>
        <p15:guide id="3" pos="7364">
          <p15:clr>
            <a:srgbClr val="FBAE40"/>
          </p15:clr>
        </p15:guide>
        <p15:guide id="4" pos="3674">
          <p15:clr>
            <a:srgbClr val="FBAE40"/>
          </p15:clr>
        </p15:guide>
        <p15:guide id="5" pos="4007">
          <p15:clr>
            <a:srgbClr val="FBAE40"/>
          </p15:clr>
        </p15:guide>
        <p15:guide id="6" orient="horz" pos="317">
          <p15:clr>
            <a:srgbClr val="FBAE40"/>
          </p15:clr>
        </p15:guide>
        <p15:guide id="7" orient="horz" pos="551">
          <p15:clr>
            <a:srgbClr val="FBAE40"/>
          </p15:clr>
        </p15:guide>
        <p15:guide id="8" orient="horz" pos="102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3631262200"/>
      </p:ext>
    </p:extLst>
  </p:cSld>
  <p:clrMapOvr>
    <a:masterClrMapping/>
  </p:clrMapOvr>
  <p:extLst>
    <p:ext uri="{DCECCB84-F9BA-43D5-87BE-67443E8EF086}">
      <p15:sldGuideLst xmlns:p15="http://schemas.microsoft.com/office/powerpoint/2012/main" xmlns="">
        <p15:guide id="1" pos="317">
          <p15:clr>
            <a:srgbClr val="FBAE40"/>
          </p15:clr>
        </p15:guide>
        <p15:guide id="2" orient="horz" pos="317">
          <p15:clr>
            <a:srgbClr val="FBAE40"/>
          </p15:clr>
        </p15:guide>
        <p15:guide id="3" pos="2563">
          <p15:clr>
            <a:srgbClr val="FBAE40"/>
          </p15:clr>
        </p15:guide>
        <p15:guide id="4" pos="2717">
          <p15:clr>
            <a:srgbClr val="FBAE40"/>
          </p15:clr>
        </p15:guide>
        <p15:guide id="5" pos="4964">
          <p15:clr>
            <a:srgbClr val="FBAE40"/>
          </p15:clr>
        </p15:guide>
        <p15:guide id="6" pos="5119">
          <p15:clr>
            <a:srgbClr val="FBAE40"/>
          </p15:clr>
        </p15:guide>
        <p15:guide id="7" pos="7364">
          <p15:clr>
            <a:srgbClr val="FBAE40"/>
          </p15:clr>
        </p15:guide>
        <p15:guide id="8" orient="horz" pos="551">
          <p15:clr>
            <a:srgbClr val="FBAE40"/>
          </p15:clr>
        </p15:guide>
        <p15:guide id="9" orient="horz" pos="1020">
          <p15:clr>
            <a:srgbClr val="FBAE40"/>
          </p15:clr>
        </p15:guide>
        <p15:guide id="10" orient="horz" pos="399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340"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340"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249785151"/>
      </p:ext>
    </p:extLst>
  </p:cSld>
  <p:clrMapOvr>
    <a:masterClrMapping/>
  </p:clrMapOvr>
  <p:extLst>
    <p:ext uri="{DCECCB84-F9BA-43D5-87BE-67443E8EF086}">
      <p15:sldGuideLst xmlns:p15="http://schemas.microsoft.com/office/powerpoint/2012/main" xmlns="">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2678">
          <p15:clr>
            <a:srgbClr val="FBAE40"/>
          </p15:clr>
        </p15:guide>
        <p15:guide id="6" orient="horz" pos="3004">
          <p15:clr>
            <a:srgbClr val="FBAE40"/>
          </p15:clr>
        </p15:guide>
        <p15:guide id="7" orient="horz" pos="3991">
          <p15:clr>
            <a:srgbClr val="FBAE40"/>
          </p15:clr>
        </p15:guide>
        <p15:guide id="8" pos="3682">
          <p15:clr>
            <a:srgbClr val="FBAE40"/>
          </p15:clr>
        </p15:guide>
        <p15:guide id="9" pos="4000">
          <p15:clr>
            <a:srgbClr val="FBAE40"/>
          </p15:clr>
        </p15:guide>
        <p15:guide id="10" pos="736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umns - Text and Images">
    <p:spTree>
      <p:nvGrpSpPr>
        <p:cNvPr id="1" name=""/>
        <p:cNvGrpSpPr/>
        <p:nvPr/>
      </p:nvGrpSpPr>
      <p:grpSpPr>
        <a:xfrm>
          <a:off x="0" y="0"/>
          <a:ext cx="0" cy="0"/>
          <a:chOff x="0" y="0"/>
          <a:chExt cx="0" cy="0"/>
        </a:xfrm>
      </p:grpSpPr>
      <p:sp>
        <p:nvSpPr>
          <p:cNvPr id="17" name="Text placeholder 3"/>
          <p:cNvSpPr>
            <a:spLocks noGrp="1"/>
          </p:cNvSpPr>
          <p:nvPr>
            <p:ph type="body" sz="quarter" idx="13" hasCustomPrompt="1"/>
          </p:nvPr>
        </p:nvSpPr>
        <p:spPr>
          <a:xfrm>
            <a:off x="8299277" y="4354922"/>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3"/>
          <p:cNvSpPr>
            <a:spLocks noGrp="1"/>
          </p:cNvSpPr>
          <p:nvPr>
            <p:ph type="pic" sz="quarter" idx="14" hasCustomPrompt="1"/>
          </p:nvPr>
        </p:nvSpPr>
        <p:spPr bwMode="gray">
          <a:xfrm>
            <a:off x="8299277" y="1620000"/>
            <a:ext cx="3391200" cy="2232000"/>
          </a:xfrm>
          <a:noFill/>
        </p:spPr>
        <p:txBody>
          <a:bodyPr vert="horz" lIns="0" tIns="180000" rIns="0" bIns="0" rtlCol="0" anchor="t" anchorCtr="0">
            <a:noAutofit/>
          </a:bodyPr>
          <a:lstStyle>
            <a:lvl1pPr marL="0" indent="0" algn="ctr" defTabSz="1088340"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2"/>
          <p:cNvSpPr>
            <a:spLocks noGrp="1"/>
          </p:cNvSpPr>
          <p:nvPr>
            <p:ph type="body" sz="quarter" idx="15" hasCustomPrompt="1"/>
          </p:nvPr>
        </p:nvSpPr>
        <p:spPr>
          <a:xfrm>
            <a:off x="4401639" y="4354922"/>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2"/>
          <p:cNvSpPr>
            <a:spLocks noGrp="1"/>
          </p:cNvSpPr>
          <p:nvPr>
            <p:ph type="pic" sz="quarter" idx="16" hasCustomPrompt="1"/>
          </p:nvPr>
        </p:nvSpPr>
        <p:spPr bwMode="gray">
          <a:xfrm>
            <a:off x="4401639" y="1620000"/>
            <a:ext cx="3391200" cy="2232000"/>
          </a:xfrm>
          <a:noFill/>
        </p:spPr>
        <p:txBody>
          <a:bodyPr vert="horz" lIns="0" tIns="180000" rIns="0" bIns="0" rtlCol="0" anchor="t" anchorCtr="0">
            <a:noAutofit/>
          </a:bodyPr>
          <a:lstStyle>
            <a:lvl1pPr marL="0" indent="0" algn="ctr" defTabSz="1088340"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354922"/>
            <a:ext cx="3391200" cy="1981079"/>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3391200" cy="2232000"/>
          </a:xfrm>
          <a:noFill/>
        </p:spPr>
        <p:txBody>
          <a:bodyPr vert="horz" lIns="0" tIns="180000" rIns="0" bIns="0" rtlCol="0" anchor="t" anchorCtr="0">
            <a:noAutofit/>
          </a:bodyPr>
          <a:lstStyle>
            <a:lvl1pPr marL="0" indent="0" algn="ctr" defTabSz="1088340"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1320709434"/>
      </p:ext>
    </p:extLst>
  </p:cSld>
  <p:clrMapOvr>
    <a:masterClrMapping/>
  </p:clrMapOvr>
  <p:extLst>
    <p:ext uri="{DCECCB84-F9BA-43D5-87BE-67443E8EF086}">
      <p15:sldGuideLst xmlns:p15="http://schemas.microsoft.com/office/powerpoint/2012/main" xmlns="">
        <p15:guide id="1" pos="317">
          <p15:clr>
            <a:srgbClr val="FBAE40"/>
          </p15:clr>
        </p15:guide>
        <p15:guide id="2" orient="horz" pos="317">
          <p15:clr>
            <a:srgbClr val="FBAE40"/>
          </p15:clr>
        </p15:guide>
        <p15:guide id="3" pos="2455">
          <p15:clr>
            <a:srgbClr val="FBAE40"/>
          </p15:clr>
        </p15:guide>
        <p15:guide id="4" pos="2773">
          <p15:clr>
            <a:srgbClr val="FBAE40"/>
          </p15:clr>
        </p15:guide>
        <p15:guide id="5" pos="4910">
          <p15:clr>
            <a:srgbClr val="FBAE40"/>
          </p15:clr>
        </p15:guide>
        <p15:guide id="6" pos="5227">
          <p15:clr>
            <a:srgbClr val="FBAE40"/>
          </p15:clr>
        </p15:guide>
        <p15:guide id="7" pos="7364">
          <p15:clr>
            <a:srgbClr val="FBAE40"/>
          </p15:clr>
        </p15:guide>
        <p15:guide id="8" orient="horz" pos="551">
          <p15:clr>
            <a:srgbClr val="FBAE40"/>
          </p15:clr>
        </p15:guide>
        <p15:guide id="9" orient="horz" pos="1019">
          <p15:clr>
            <a:srgbClr val="FBAE40"/>
          </p15:clr>
        </p15:guide>
        <p15:guide id="10" orient="horz" pos="2428">
          <p15:clr>
            <a:srgbClr val="FBAE40"/>
          </p15:clr>
        </p15:guide>
        <p15:guide id="11" orient="horz" pos="2743">
          <p15:clr>
            <a:srgbClr val="FBAE40"/>
          </p15:clr>
        </p15:guide>
        <p15:guide id="12" orient="horz" pos="399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 Columns - Text and Images">
    <p:spTree>
      <p:nvGrpSpPr>
        <p:cNvPr id="1" name=""/>
        <p:cNvGrpSpPr/>
        <p:nvPr/>
      </p:nvGrpSpPr>
      <p:grpSpPr>
        <a:xfrm>
          <a:off x="0" y="0"/>
          <a:ext cx="0" cy="0"/>
          <a:chOff x="0" y="0"/>
          <a:chExt cx="0" cy="0"/>
        </a:xfrm>
      </p:grpSpPr>
      <p:sp>
        <p:nvSpPr>
          <p:cNvPr id="3" name="Text placeholder - column 2"/>
          <p:cNvSpPr>
            <a:spLocks noGrp="1"/>
          </p:cNvSpPr>
          <p:nvPr>
            <p:ph type="body" sz="quarter" idx="10" hasCustomPrompt="1"/>
          </p:nvPr>
        </p:nvSpPr>
        <p:spPr>
          <a:xfrm>
            <a:off x="504000" y="3878220"/>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4"/>
          <p:cNvSpPr>
            <a:spLocks noGrp="1"/>
          </p:cNvSpPr>
          <p:nvPr>
            <p:ph type="pic" sz="quarter" idx="12" hasCustomPrompt="1"/>
          </p:nvPr>
        </p:nvSpPr>
        <p:spPr bwMode="gray">
          <a:xfrm>
            <a:off x="504000" y="1620000"/>
            <a:ext cx="2415600" cy="1728000"/>
          </a:xfrm>
          <a:noFill/>
        </p:spPr>
        <p:txBody>
          <a:bodyPr vert="horz" lIns="0" tIns="180000" rIns="0" bIns="0" rtlCol="0" anchor="t" anchorCtr="0">
            <a:noAutofit/>
          </a:bodyPr>
          <a:lstStyle>
            <a:lvl1pPr marL="0" indent="0" algn="ctr" defTabSz="1088340"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7" name="Text placeholder - column 2"/>
          <p:cNvSpPr>
            <a:spLocks noGrp="1"/>
          </p:cNvSpPr>
          <p:nvPr>
            <p:ph type="body" sz="quarter" idx="13" hasCustomPrompt="1"/>
          </p:nvPr>
        </p:nvSpPr>
        <p:spPr>
          <a:xfrm>
            <a:off x="9274877"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4"/>
          <p:cNvSpPr>
            <a:spLocks noGrp="1"/>
          </p:cNvSpPr>
          <p:nvPr>
            <p:ph type="pic" sz="quarter" idx="14" hasCustomPrompt="1"/>
          </p:nvPr>
        </p:nvSpPr>
        <p:spPr bwMode="gray">
          <a:xfrm>
            <a:off x="9274877" y="1620000"/>
            <a:ext cx="2415600" cy="1728000"/>
          </a:xfrm>
          <a:noFill/>
        </p:spPr>
        <p:txBody>
          <a:bodyPr vert="horz" lIns="0" tIns="180000" rIns="0" bIns="0" rtlCol="0" anchor="t" anchorCtr="0">
            <a:noAutofit/>
          </a:bodyPr>
          <a:lstStyle>
            <a:lvl1pPr marL="0" indent="0" algn="ctr" defTabSz="1088340"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9" name="Text placeholder - column 2"/>
          <p:cNvSpPr>
            <a:spLocks noGrp="1"/>
          </p:cNvSpPr>
          <p:nvPr>
            <p:ph type="body" sz="quarter" idx="15" hasCustomPrompt="1"/>
          </p:nvPr>
        </p:nvSpPr>
        <p:spPr>
          <a:xfrm>
            <a:off x="3427626"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0" name="Picture Placeholder 4"/>
          <p:cNvSpPr>
            <a:spLocks noGrp="1"/>
          </p:cNvSpPr>
          <p:nvPr>
            <p:ph type="pic" sz="quarter" idx="16" hasCustomPrompt="1"/>
          </p:nvPr>
        </p:nvSpPr>
        <p:spPr bwMode="gray">
          <a:xfrm>
            <a:off x="3427626" y="1620000"/>
            <a:ext cx="2415600" cy="1728000"/>
          </a:xfrm>
          <a:noFill/>
        </p:spPr>
        <p:txBody>
          <a:bodyPr vert="horz" lIns="0" tIns="180000" rIns="0" bIns="0" rtlCol="0" anchor="t" anchorCtr="0">
            <a:noAutofit/>
          </a:bodyPr>
          <a:lstStyle>
            <a:lvl1pPr marL="0" indent="0" algn="ctr" defTabSz="1088340"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13" name="Text placeholder - column 2"/>
          <p:cNvSpPr>
            <a:spLocks noGrp="1"/>
          </p:cNvSpPr>
          <p:nvPr>
            <p:ph type="body" sz="quarter" idx="17" hasCustomPrompt="1"/>
          </p:nvPr>
        </p:nvSpPr>
        <p:spPr>
          <a:xfrm>
            <a:off x="6351252" y="3878221"/>
            <a:ext cx="2415600" cy="245778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4" name="Picture Placeholder 4"/>
          <p:cNvSpPr>
            <a:spLocks noGrp="1"/>
          </p:cNvSpPr>
          <p:nvPr>
            <p:ph type="pic" sz="quarter" idx="18" hasCustomPrompt="1"/>
          </p:nvPr>
        </p:nvSpPr>
        <p:spPr bwMode="gray">
          <a:xfrm>
            <a:off x="6351252" y="1620000"/>
            <a:ext cx="2415600" cy="1728000"/>
          </a:xfrm>
          <a:noFill/>
        </p:spPr>
        <p:txBody>
          <a:bodyPr vert="horz" lIns="0" tIns="180000" rIns="0" bIns="0" rtlCol="0" anchor="t" anchorCtr="0">
            <a:noAutofit/>
          </a:bodyPr>
          <a:lstStyle>
            <a:lvl1pPr marL="0" indent="0" algn="ctr" defTabSz="1088340"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262572623"/>
      </p:ext>
    </p:extLst>
  </p:cSld>
  <p:clrMapOvr>
    <a:masterClrMapping/>
  </p:clrMapOvr>
  <p:extLst>
    <p:ext uri="{DCECCB84-F9BA-43D5-87BE-67443E8EF086}">
      <p15:sldGuideLst xmlns:p15="http://schemas.microsoft.com/office/powerpoint/2012/main" xmlns="">
        <p15:guide id="1" pos="317">
          <p15:clr>
            <a:srgbClr val="FBAE40"/>
          </p15:clr>
        </p15:guide>
        <p15:guide id="2" orient="horz" pos="317">
          <p15:clr>
            <a:srgbClr val="FBAE40"/>
          </p15:clr>
        </p15:guide>
        <p15:guide id="3" orient="horz" pos="551">
          <p15:clr>
            <a:srgbClr val="FBAE40"/>
          </p15:clr>
        </p15:guide>
        <p15:guide id="4" orient="horz" pos="1021">
          <p15:clr>
            <a:srgbClr val="FBAE40"/>
          </p15:clr>
        </p15:guide>
        <p15:guide id="5" orient="horz" pos="2110">
          <p15:clr>
            <a:srgbClr val="FBAE40"/>
          </p15:clr>
        </p15:guide>
        <p15:guide id="6" orient="horz" pos="2442">
          <p15:clr>
            <a:srgbClr val="FBAE40"/>
          </p15:clr>
        </p15:guide>
        <p15:guide id="7" orient="horz" pos="3990">
          <p15:clr>
            <a:srgbClr val="FBAE40"/>
          </p15:clr>
        </p15:guide>
        <p15:guide id="8" pos="1840">
          <p15:clr>
            <a:srgbClr val="FBAE40"/>
          </p15:clr>
        </p15:guide>
        <p15:guide id="9" pos="2159">
          <p15:clr>
            <a:srgbClr val="FBAE40"/>
          </p15:clr>
        </p15:guide>
        <p15:guide id="10" pos="3683">
          <p15:clr>
            <a:srgbClr val="FBAE40"/>
          </p15:clr>
        </p15:guide>
        <p15:guide id="11" pos="4000">
          <p15:clr>
            <a:srgbClr val="FBAE40"/>
          </p15:clr>
        </p15:guide>
        <p15:guide id="12" pos="5525">
          <p15:clr>
            <a:srgbClr val="FBAE40"/>
          </p15:clr>
        </p15:guide>
        <p15:guide id="13" pos="5842">
          <p15:clr>
            <a:srgbClr val="FBAE40"/>
          </p15:clr>
        </p15:guide>
        <p15:guide id="14" pos="73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Page with Image">
    <p:bg>
      <p:bgRef idx="1001">
        <a:schemeClr val="bg1"/>
      </p:bgRef>
    </p:bg>
    <p:spTree>
      <p:nvGrpSpPr>
        <p:cNvPr id="1" name=""/>
        <p:cNvGrpSpPr/>
        <p:nvPr/>
      </p:nvGrpSpPr>
      <p:grpSpPr>
        <a:xfrm>
          <a:off x="0" y="0"/>
          <a:ext cx="0" cy="0"/>
          <a:chOff x="0" y="0"/>
          <a:chExt cx="0" cy="0"/>
        </a:xfrm>
      </p:grpSpPr>
      <p:sp>
        <p:nvSpPr>
          <p:cNvPr id="4" name="Divider image placeholder"/>
          <p:cNvSpPr>
            <a:spLocks noGrp="1"/>
          </p:cNvSpPr>
          <p:nvPr>
            <p:ph type="pic" sz="quarter" idx="12" hasCustomPrompt="1"/>
          </p:nvPr>
        </p:nvSpPr>
        <p:spPr bwMode="gray">
          <a:xfrm>
            <a:off x="1" y="3427200"/>
            <a:ext cx="12195175" cy="3430800"/>
          </a:xfrm>
          <a:noFill/>
        </p:spPr>
        <p:txBody>
          <a:bodyPr tIns="324000"/>
          <a:lstStyle>
            <a:lvl1pPr marL="0" marR="0" indent="0" algn="ctr" defTabSz="1088558" rtl="0" eaLnBrk="1" fontAlgn="auto" latinLnBrk="0" hangingPunct="1">
              <a:lnSpc>
                <a:spcPct val="100000"/>
              </a:lnSpc>
              <a:spcBef>
                <a:spcPts val="1200"/>
              </a:spcBef>
              <a:spcAft>
                <a:spcPts val="0"/>
              </a:spcAft>
              <a:buClr>
                <a:schemeClr val="accent1"/>
              </a:buClr>
              <a:buSzPct val="80000"/>
              <a:buFontTx/>
              <a:buNone/>
              <a:tabLst/>
              <a:defRPr sz="1600">
                <a:solidFill>
                  <a:schemeClr val="tx1"/>
                </a:solidFill>
              </a:defRPr>
            </a:lvl1pPr>
          </a:lstStyle>
          <a:p>
            <a:pPr marL="0" marR="0" lvl="0" indent="0" algn="ctr" defTabSz="1088558" rtl="0" eaLnBrk="1" fontAlgn="auto" latinLnBrk="0" hangingPunct="1">
              <a:lnSpc>
                <a:spcPct val="100000"/>
              </a:lnSpc>
              <a:spcBef>
                <a:spcPts val="1200"/>
              </a:spcBef>
              <a:spcAft>
                <a:spcPts val="0"/>
              </a:spcAft>
              <a:buClr>
                <a:schemeClr val="accent1"/>
              </a:buClr>
              <a:buSzPct val="80000"/>
              <a:buFontTx/>
              <a:buNone/>
              <a:tabLst/>
              <a:defRPr/>
            </a:pPr>
            <a:r>
              <a:rPr lang="en-US" dirty="0"/>
              <a:t>Placeholder for image and illustration</a:t>
            </a:r>
          </a:p>
        </p:txBody>
      </p:sp>
      <p:sp>
        <p:nvSpPr>
          <p:cNvPr id="2" name="Divider text"/>
          <p:cNvSpPr>
            <a:spLocks noGrp="1"/>
          </p:cNvSpPr>
          <p:nvPr>
            <p:ph type="ctrTitle" hasCustomPrompt="1"/>
          </p:nvPr>
        </p:nvSpPr>
        <p:spPr bwMode="black">
          <a:xfrm>
            <a:off x="504000" y="1375046"/>
            <a:ext cx="11185200" cy="677108"/>
          </a:xfrm>
        </p:spPr>
        <p:txBody>
          <a:bodyPr anchor="t" anchorCtr="0">
            <a:noAutofit/>
          </a:bodyPr>
          <a:lstStyle>
            <a:lvl1pPr>
              <a:defRPr sz="4400">
                <a:solidFill>
                  <a:schemeClr val="tx1"/>
                </a:solidFill>
                <a:latin typeface="+mj-lt"/>
              </a:defRPr>
            </a:lvl1pPr>
          </a:lstStyle>
          <a:p>
            <a:r>
              <a:rPr lang="en-US" dirty="0"/>
              <a:t>Divider page</a:t>
            </a:r>
            <a:endParaRPr lang="de-DE" dirty="0"/>
          </a:p>
        </p:txBody>
      </p:sp>
    </p:spTree>
    <p:extLst>
      <p:ext uri="{BB962C8B-B14F-4D97-AF65-F5344CB8AC3E}">
        <p14:creationId xmlns:p14="http://schemas.microsoft.com/office/powerpoint/2010/main" xmlns="" val="1008985274"/>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xmlns="">
        <p15:guide id="1" orient="horz" pos="2160" userDrawn="1">
          <p15:clr>
            <a:srgbClr val="FBAE40"/>
          </p15:clr>
        </p15:guide>
        <p15:guide id="2" pos="7364" userDrawn="1">
          <p15:clr>
            <a:srgbClr val="FBAE40"/>
          </p15:clr>
        </p15:guide>
        <p15:guide id="3" pos="317" userDrawn="1">
          <p15:clr>
            <a:srgbClr val="FBAE40"/>
          </p15:clr>
        </p15:guide>
        <p15:guide id="4" orient="horz" pos="865" userDrawn="1">
          <p15:clr>
            <a:srgbClr val="FBAE40"/>
          </p15:clr>
        </p15:guide>
        <p15:guide id="5" orient="horz" pos="129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1"/>
            <a:ext cx="11185200" cy="3285032"/>
          </a:xfrm>
        </p:spPr>
        <p:txBody>
          <a:bodyPr/>
          <a:lstStyle>
            <a:lvl1pPr marL="395842" indent="-395842">
              <a:lnSpc>
                <a:spcPct val="90000"/>
              </a:lnSpc>
              <a:spcBef>
                <a:spcPts val="600"/>
              </a:spcBef>
              <a:defRPr sz="5998" b="1"/>
            </a:lvl1pPr>
            <a:lvl2pPr marL="395842"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xmlns="" val="3026288913"/>
      </p:ext>
    </p:extLst>
  </p:cSld>
  <p:clrMapOvr>
    <a:masterClrMapping/>
  </p:clrMapOvr>
  <p:extLst>
    <p:ext uri="{DCECCB84-F9BA-43D5-87BE-67443E8EF086}">
      <p15:sldGuideLst xmlns:p15="http://schemas.microsoft.com/office/powerpoint/2012/main" xmlns="">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 blue">
    <p:bg>
      <p:bgPr>
        <a:solidFill>
          <a:srgbClr val="00195A"/>
        </a:solidFill>
        <a:effectLst/>
      </p:bgPr>
    </p:bg>
    <p:spTree>
      <p:nvGrpSpPr>
        <p:cNvPr id="1" name=""/>
        <p:cNvGrpSpPr/>
        <p:nvPr/>
      </p:nvGrpSpPr>
      <p:grpSpPr>
        <a:xfrm>
          <a:off x="0" y="0"/>
          <a:ext cx="0" cy="0"/>
          <a:chOff x="0" y="0"/>
          <a:chExt cx="0" cy="0"/>
        </a:xfrm>
      </p:grpSpPr>
      <p:sp>
        <p:nvSpPr>
          <p:cNvPr id="5" name="Quote placeholder"/>
          <p:cNvSpPr>
            <a:spLocks noGrp="1"/>
          </p:cNvSpPr>
          <p:nvPr>
            <p:ph type="body" sz="quarter" idx="10" hasCustomPrompt="1"/>
          </p:nvPr>
        </p:nvSpPr>
        <p:spPr>
          <a:xfrm>
            <a:off x="504000" y="1800001"/>
            <a:ext cx="11185200" cy="3285032"/>
          </a:xfrm>
        </p:spPr>
        <p:txBody>
          <a:bodyPr/>
          <a:lstStyle>
            <a:lvl1pPr marL="395842" indent="-395842">
              <a:lnSpc>
                <a:spcPct val="90000"/>
              </a:lnSpc>
              <a:spcBef>
                <a:spcPts val="600"/>
              </a:spcBef>
              <a:defRPr sz="5998" b="1"/>
            </a:lvl1pPr>
            <a:lvl2pPr marL="395842" indent="0">
              <a:buNone/>
              <a:defRPr sz="1600"/>
            </a:lvl2pPr>
          </a:lstStyle>
          <a:p>
            <a:pPr lvl="0"/>
            <a:r>
              <a:rPr lang="en-US" noProof="0" dirty="0"/>
              <a:t>“Quote goes here </a:t>
            </a:r>
            <a:br>
              <a:rPr lang="en-US" noProof="0" dirty="0"/>
            </a:br>
            <a:r>
              <a:rPr lang="en-US" noProof="0" dirty="0"/>
              <a:t>and here.”</a:t>
            </a:r>
          </a:p>
          <a:p>
            <a:pPr lvl="1"/>
            <a:r>
              <a:rPr lang="en-US" noProof="0" dirty="0"/>
              <a:t>Source</a:t>
            </a:r>
          </a:p>
        </p:txBody>
      </p:sp>
    </p:spTree>
    <p:extLst>
      <p:ext uri="{BB962C8B-B14F-4D97-AF65-F5344CB8AC3E}">
        <p14:creationId xmlns:p14="http://schemas.microsoft.com/office/powerpoint/2010/main" xmlns="" val="3538907063"/>
      </p:ext>
    </p:extLst>
  </p:cSld>
  <p:clrMapOvr>
    <a:masterClrMapping/>
  </p:clrMapOvr>
  <p:extLst>
    <p:ext uri="{DCECCB84-F9BA-43D5-87BE-67443E8EF086}">
      <p15:sldGuideLst xmlns:p15="http://schemas.microsoft.com/office/powerpoint/2012/main" xmlns="">
        <p15:guide id="1" pos="317">
          <p15:clr>
            <a:srgbClr val="FBAE40"/>
          </p15:clr>
        </p15:guide>
        <p15:guide id="4" orient="horz" pos="1133">
          <p15:clr>
            <a:srgbClr val="FBAE40"/>
          </p15:clr>
        </p15:guide>
        <p15:guide id="5" orient="horz" pos="3204">
          <p15:clr>
            <a:srgbClr val="FBAE40"/>
          </p15:clr>
        </p15:guide>
        <p15:guide id="6" pos="736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ext with Image 1/3">
    <p:spTree>
      <p:nvGrpSpPr>
        <p:cNvPr id="1" name=""/>
        <p:cNvGrpSpPr/>
        <p:nvPr/>
      </p:nvGrpSpPr>
      <p:grpSpPr>
        <a:xfrm>
          <a:off x="0" y="0"/>
          <a:ext cx="0" cy="0"/>
          <a:chOff x="0" y="0"/>
          <a:chExt cx="0" cy="0"/>
        </a:xfrm>
      </p:grpSpPr>
      <p:sp>
        <p:nvSpPr>
          <p:cNvPr id="5" name="Picture Placeholder 1/3 right"/>
          <p:cNvSpPr>
            <a:spLocks noGrp="1"/>
          </p:cNvSpPr>
          <p:nvPr>
            <p:ph type="pic" sz="quarter" idx="10" hasCustomPrompt="1"/>
          </p:nvPr>
        </p:nvSpPr>
        <p:spPr bwMode="gray">
          <a:xfrm>
            <a:off x="8127175" y="0"/>
            <a:ext cx="4068000" cy="6858000"/>
          </a:xfrm>
          <a:solidFill>
            <a:schemeClr val="tx2">
              <a:alpha val="70000"/>
            </a:schemeClr>
          </a:solidFill>
        </p:spPr>
        <p:txBody>
          <a:bodyPr vert="horz" lIns="0" tIns="2448000" rIns="0" bIns="0" rtlCol="0" anchor="t" anchorCtr="0">
            <a:noAutofit/>
          </a:bodyPr>
          <a:lstStyle>
            <a:lvl1pPr marL="0" indent="0" algn="ctr" defTabSz="1088340"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p:cNvSpPr>
            <a:spLocks noGrp="1"/>
          </p:cNvSpPr>
          <p:nvPr>
            <p:ph type="body" sz="quarter" idx="11" hasCustomPrompt="1"/>
          </p:nvPr>
        </p:nvSpPr>
        <p:spPr bwMode="black">
          <a:xfrm>
            <a:off x="503999" y="1620000"/>
            <a:ext cx="709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3" name="Title"/>
          <p:cNvSpPr>
            <a:spLocks noGrp="1"/>
          </p:cNvSpPr>
          <p:nvPr>
            <p:ph type="title" hasCustomPrompt="1"/>
          </p:nvPr>
        </p:nvSpPr>
        <p:spPr>
          <a:xfrm>
            <a:off x="504001" y="504000"/>
            <a:ext cx="709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2707426297"/>
      </p:ext>
    </p:extLst>
  </p:cSld>
  <p:clrMapOvr>
    <a:masterClrMapping/>
  </p:clrMapOvr>
  <p:extLst>
    <p:ext uri="{DCECCB84-F9BA-43D5-87BE-67443E8EF086}">
      <p15:sldGuideLst xmlns:p15="http://schemas.microsoft.com/office/powerpoint/2012/main" xmlns="">
        <p15:guide id="1" pos="317">
          <p15:clr>
            <a:srgbClr val="FBAE40"/>
          </p15:clr>
        </p15:guide>
        <p15:guide id="2" orient="horz" pos="3991">
          <p15:clr>
            <a:srgbClr val="FBAE40"/>
          </p15:clr>
        </p15:guide>
        <p15:guide id="3" pos="4786">
          <p15:clr>
            <a:srgbClr val="FBAE40"/>
          </p15:clr>
        </p15:guide>
        <p15:guide id="4" pos="5119">
          <p15:clr>
            <a:srgbClr val="FBAE40"/>
          </p15:clr>
        </p15:guide>
        <p15:guide id="5" orient="horz" pos="317">
          <p15:clr>
            <a:srgbClr val="FBAE40"/>
          </p15:clr>
        </p15:guide>
        <p15:guide id="6" orient="horz" pos="551">
          <p15:clr>
            <a:srgbClr val="FBAE40"/>
          </p15:clr>
        </p15:guide>
        <p15:guide id="7" orient="horz" pos="102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Text with Image 1/2">
    <p:spTree>
      <p:nvGrpSpPr>
        <p:cNvPr id="1" name=""/>
        <p:cNvGrpSpPr/>
        <p:nvPr/>
      </p:nvGrpSpPr>
      <p:grpSpPr>
        <a:xfrm>
          <a:off x="0" y="0"/>
          <a:ext cx="0" cy="0"/>
          <a:chOff x="0" y="0"/>
          <a:chExt cx="0" cy="0"/>
        </a:xfrm>
      </p:grpSpPr>
      <p:sp>
        <p:nvSpPr>
          <p:cNvPr id="5" name="Picture Placeholder 1/2 right"/>
          <p:cNvSpPr>
            <a:spLocks noGrp="1"/>
          </p:cNvSpPr>
          <p:nvPr>
            <p:ph type="pic" sz="quarter" idx="10" hasCustomPrompt="1"/>
          </p:nvPr>
        </p:nvSpPr>
        <p:spPr bwMode="gray">
          <a:xfrm>
            <a:off x="6097590" y="0"/>
            <a:ext cx="6097587" cy="6858000"/>
          </a:xfrm>
          <a:solidFill>
            <a:schemeClr val="tx2">
              <a:alpha val="70000"/>
            </a:schemeClr>
          </a:solidFill>
        </p:spPr>
        <p:txBody>
          <a:bodyPr vert="horz" lIns="0" tIns="2448000" rIns="0" bIns="0" rtlCol="0" anchor="t" anchorCtr="0">
            <a:noAutofit/>
          </a:bodyPr>
          <a:lstStyle>
            <a:lvl1pPr marL="0" indent="0" algn="ctr" defTabSz="1088340"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
        <p:nvSpPr>
          <p:cNvPr id="7" name="Text Placeholder 1/2"/>
          <p:cNvSpPr>
            <a:spLocks noGrp="1"/>
          </p:cNvSpPr>
          <p:nvPr>
            <p:ph type="body" sz="quarter" idx="11" hasCustomPrompt="1"/>
          </p:nvPr>
        </p:nvSpPr>
        <p:spPr bwMode="black">
          <a:xfrm>
            <a:off x="503999" y="1620000"/>
            <a:ext cx="5112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2" name="Title"/>
          <p:cNvSpPr>
            <a:spLocks noGrp="1"/>
          </p:cNvSpPr>
          <p:nvPr>
            <p:ph type="title" hasCustomPrompt="1"/>
          </p:nvPr>
        </p:nvSpPr>
        <p:spPr>
          <a:xfrm>
            <a:off x="504001" y="504000"/>
            <a:ext cx="5112000"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3620565613"/>
      </p:ext>
    </p:extLst>
  </p:cSld>
  <p:clrMapOvr>
    <a:masterClrMapping/>
  </p:clrMapOvr>
  <p:extLst>
    <p:ext uri="{DCECCB84-F9BA-43D5-87BE-67443E8EF086}">
      <p15:sldGuideLst xmlns:p15="http://schemas.microsoft.com/office/powerpoint/2012/main" xmlns="">
        <p15:guide id="1" pos="3841">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3538">
          <p15:clr>
            <a:srgbClr val="FBAE40"/>
          </p15:clr>
        </p15:guide>
        <p15:guide id="7" pos="317">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ull Bleed Image ">
    <p:spTree>
      <p:nvGrpSpPr>
        <p:cNvPr id="1" name=""/>
        <p:cNvGrpSpPr/>
        <p:nvPr/>
      </p:nvGrpSpPr>
      <p:grpSpPr>
        <a:xfrm>
          <a:off x="0" y="0"/>
          <a:ext cx="0" cy="0"/>
          <a:chOff x="0" y="0"/>
          <a:chExt cx="0" cy="0"/>
        </a:xfrm>
      </p:grpSpPr>
      <p:sp>
        <p:nvSpPr>
          <p:cNvPr id="5" name="Picture Placeholder full image"/>
          <p:cNvSpPr>
            <a:spLocks noGrp="1"/>
          </p:cNvSpPr>
          <p:nvPr>
            <p:ph type="pic" sz="quarter" idx="10" hasCustomPrompt="1"/>
          </p:nvPr>
        </p:nvSpPr>
        <p:spPr bwMode="gray">
          <a:xfrm>
            <a:off x="3" y="0"/>
            <a:ext cx="12195175" cy="6858000"/>
          </a:xfrm>
          <a:solidFill>
            <a:schemeClr val="tx2">
              <a:alpha val="70000"/>
            </a:schemeClr>
          </a:solidFill>
        </p:spPr>
        <p:txBody>
          <a:bodyPr vert="horz" lIns="0" tIns="2448000" rIns="0" bIns="0" rtlCol="0" anchor="t" anchorCtr="0">
            <a:noAutofit/>
          </a:bodyPr>
          <a:lstStyle>
            <a:lvl1pPr marL="0" indent="0" algn="ctr" defTabSz="1088340"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a:t>
            </a:r>
            <a:endParaRPr lang="de-DE" dirty="0"/>
          </a:p>
        </p:txBody>
      </p:sp>
    </p:spTree>
    <p:extLst>
      <p:ext uri="{BB962C8B-B14F-4D97-AF65-F5344CB8AC3E}">
        <p14:creationId xmlns:p14="http://schemas.microsoft.com/office/powerpoint/2010/main" xmlns="" val="6246394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nd Screenshot">
    <p:spTree>
      <p:nvGrpSpPr>
        <p:cNvPr id="1" name=""/>
        <p:cNvGrpSpPr/>
        <p:nvPr/>
      </p:nvGrpSpPr>
      <p:grpSpPr>
        <a:xfrm>
          <a:off x="0" y="0"/>
          <a:ext cx="0" cy="0"/>
          <a:chOff x="0" y="0"/>
          <a:chExt cx="0" cy="0"/>
        </a:xfrm>
      </p:grpSpPr>
      <p:sp>
        <p:nvSpPr>
          <p:cNvPr id="5" name="Picture Placeholder"/>
          <p:cNvSpPr>
            <a:spLocks noGrp="1"/>
          </p:cNvSpPr>
          <p:nvPr>
            <p:ph type="pic" sz="quarter" idx="13" hasCustomPrompt="1"/>
          </p:nvPr>
        </p:nvSpPr>
        <p:spPr bwMode="gray">
          <a:xfrm>
            <a:off x="6362477" y="1620000"/>
            <a:ext cx="5328000" cy="4716000"/>
          </a:xfrm>
          <a:solidFill>
            <a:schemeClr val="tx2">
              <a:alpha val="70000"/>
            </a:schemeClr>
          </a:solidFill>
        </p:spPr>
        <p:txBody>
          <a:bodyPr vert="horz" lIns="0" tIns="1512000" rIns="0" bIns="0" rtlCol="0" anchor="t" anchorCtr="0">
            <a:noAutofit/>
          </a:bodyPr>
          <a:lstStyle>
            <a:lvl1pPr marL="0" indent="0" algn="ctr" defTabSz="1088340"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screenshot</a:t>
            </a:r>
            <a:endParaRPr lang="de-DE" dirty="0"/>
          </a:p>
        </p:txBody>
      </p:sp>
      <p:sp>
        <p:nvSpPr>
          <p:cNvPr id="4" name="Text Placeholder"/>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374017947"/>
      </p:ext>
    </p:extLst>
  </p:cSld>
  <p:clrMapOvr>
    <a:masterClrMapping/>
  </p:clrMapOvr>
  <p:extLst>
    <p:ext uri="{DCECCB84-F9BA-43D5-87BE-67443E8EF086}">
      <p15:sldGuideLst xmlns:p15="http://schemas.microsoft.com/office/powerpoint/2012/main" xmlns="">
        <p15:guide id="1" pos="317">
          <p15:clr>
            <a:srgbClr val="FBAE40"/>
          </p15:clr>
        </p15:guide>
        <p15:guide id="2" orient="horz" pos="1020">
          <p15:clr>
            <a:srgbClr val="FBAE40"/>
          </p15:clr>
        </p15:guide>
        <p15:guide id="3" pos="3674">
          <p15:clr>
            <a:srgbClr val="FBAE40"/>
          </p15:clr>
        </p15:guide>
        <p15:guide id="4" pos="4008">
          <p15:clr>
            <a:srgbClr val="FBAE40"/>
          </p15:clr>
        </p15:guide>
        <p15:guide id="5" pos="7364">
          <p15:clr>
            <a:srgbClr val="FBAE40"/>
          </p15:clr>
        </p15:guide>
        <p15:guide id="6" orient="horz" pos="317">
          <p15:clr>
            <a:srgbClr val="FBAE40"/>
          </p15:clr>
        </p15:guide>
        <p15:guide id="7" orient="horz" pos="551">
          <p15:clr>
            <a:srgbClr val="FBAE40"/>
          </p15:clr>
        </p15:guide>
        <p15:guide id="8" orient="horz" pos="399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p:cNvSpPr>
            <a:spLocks noGrp="1"/>
          </p:cNvSpPr>
          <p:nvPr>
            <p:ph idx="1" hasCustomPrompt="1"/>
          </p:nvPr>
        </p:nvSpPr>
        <p:spPr bwMode="gray">
          <a:xfrm>
            <a:off x="504000" y="1620000"/>
            <a:ext cx="11185200" cy="4716000"/>
          </a:xfrm>
          <a:solidFill>
            <a:schemeClr val="tx2">
              <a:alpha val="70000"/>
            </a:schemeClr>
          </a:solidFill>
        </p:spPr>
        <p:txBody>
          <a:bodyPr tIns="1368000"/>
          <a:lstStyle>
            <a:lvl1pPr algn="ctr">
              <a:defRPr sz="1400" b="0"/>
            </a:lvl1pPr>
          </a:lstStyle>
          <a:p>
            <a:pPr lvl="0"/>
            <a:r>
              <a:rPr lang="en-US" dirty="0"/>
              <a:t>Click to add content</a:t>
            </a:r>
          </a:p>
        </p:txBody>
      </p:sp>
      <p:sp>
        <p:nvSpPr>
          <p:cNvPr id="2"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3515282572"/>
      </p:ext>
    </p:extLst>
  </p:cSld>
  <p:clrMapOvr>
    <a:masterClrMapping/>
  </p:clrMapOvr>
  <p:extLst>
    <p:ext uri="{DCECCB84-F9BA-43D5-87BE-67443E8EF086}">
      <p15:sldGuideLst xmlns:p15="http://schemas.microsoft.com/office/powerpoint/2012/main" xmlns="">
        <p15:guide id="1" pos="317">
          <p15:clr>
            <a:srgbClr val="FBAE40"/>
          </p15:clr>
        </p15:guide>
        <p15:guide id="2" orient="horz" pos="317">
          <p15:clr>
            <a:srgbClr val="FBAE40"/>
          </p15:clr>
        </p15:guide>
        <p15:guide id="3" orient="horz" pos="551">
          <p15:clr>
            <a:srgbClr val="FBAE40"/>
          </p15:clr>
        </p15:guide>
        <p15:guide id="4" orient="horz" pos="1020">
          <p15:clr>
            <a:srgbClr val="FBAE40"/>
          </p15:clr>
        </p15:guide>
        <p15:guide id="5" orient="horz" pos="3991">
          <p15:clr>
            <a:srgbClr val="FBAE40"/>
          </p15:clr>
        </p15:guide>
        <p15:guide id="6" pos="736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730658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hank You and Contact Information">
    <p:spTree>
      <p:nvGrpSpPr>
        <p:cNvPr id="1" name=""/>
        <p:cNvGrpSpPr/>
        <p:nvPr/>
      </p:nvGrpSpPr>
      <p:grpSpPr>
        <a:xfrm>
          <a:off x="0" y="0"/>
          <a:ext cx="0" cy="0"/>
          <a:chOff x="0" y="0"/>
          <a:chExt cx="0" cy="0"/>
        </a:xfrm>
      </p:grpSpPr>
      <p:pic>
        <p:nvPicPr>
          <p:cNvPr id="6" name="SAP Logo" descr="SAP Logo"/>
          <p:cNvPicPr>
            <a:picLocks noChangeAspect="1"/>
          </p:cNvPicPr>
          <p:nvPr userDrawn="1"/>
        </p:nvPicPr>
        <p:blipFill>
          <a:blip r:embed="rId2"/>
          <a:stretch>
            <a:fillRect/>
          </a:stretch>
        </p:blipFill>
        <p:spPr>
          <a:xfrm>
            <a:off x="9727200" y="5994000"/>
            <a:ext cx="1963636" cy="360000"/>
          </a:xfrm>
          <a:prstGeom prst="rect">
            <a:avLst/>
          </a:prstGeom>
        </p:spPr>
      </p:pic>
      <p:sp>
        <p:nvSpPr>
          <p:cNvPr id="93" name="Contact information"/>
          <p:cNvSpPr>
            <a:spLocks noGrp="1"/>
          </p:cNvSpPr>
          <p:nvPr>
            <p:ph type="body" sz="quarter" idx="10" hasCustomPrompt="1"/>
          </p:nvPr>
        </p:nvSpPr>
        <p:spPr>
          <a:xfrm>
            <a:off x="504000" y="2905488"/>
            <a:ext cx="5593588" cy="2501010"/>
          </a:xfrm>
        </p:spPr>
        <p:txBody>
          <a:bodyPr anchor="t" anchorCtr="0">
            <a:noAutofit/>
          </a:bodyPr>
          <a:lstStyle>
            <a:lvl1pPr>
              <a:spcBef>
                <a:spcPts val="0"/>
              </a:spcBef>
              <a:spcAft>
                <a:spcPts val="1200"/>
              </a:spcAft>
              <a:defRPr sz="1600" b="0"/>
            </a:lvl1pPr>
            <a:lvl2pPr marL="0" indent="0">
              <a:spcBef>
                <a:spcPts val="0"/>
              </a:spcBef>
              <a:buNone/>
              <a:defRPr sz="1600" b="0"/>
            </a:lvl2pPr>
          </a:lstStyle>
          <a:p>
            <a:r>
              <a:rPr lang="en-US" dirty="0"/>
              <a:t>Contact information:</a:t>
            </a:r>
          </a:p>
          <a:p>
            <a:pPr lvl="1"/>
            <a:r>
              <a:rPr lang="en-US" dirty="0"/>
              <a:t>F name L name</a:t>
            </a:r>
          </a:p>
          <a:p>
            <a:pPr lvl="1"/>
            <a:r>
              <a:rPr lang="en-US" dirty="0"/>
              <a:t>Title</a:t>
            </a:r>
          </a:p>
          <a:p>
            <a:pPr lvl="1"/>
            <a:r>
              <a:rPr lang="en-US" dirty="0"/>
              <a:t>Address</a:t>
            </a:r>
          </a:p>
          <a:p>
            <a:pPr lvl="1"/>
            <a:r>
              <a:rPr lang="en-US" dirty="0"/>
              <a:t>Phone number</a:t>
            </a:r>
          </a:p>
        </p:txBody>
      </p:sp>
      <p:sp>
        <p:nvSpPr>
          <p:cNvPr id="2" name="Thank you"/>
          <p:cNvSpPr>
            <a:spLocks noGrp="1"/>
          </p:cNvSpPr>
          <p:nvPr>
            <p:ph type="ctrTitle" hasCustomPrompt="1"/>
          </p:nvPr>
        </p:nvSpPr>
        <p:spPr bwMode="gray">
          <a:xfrm>
            <a:off x="504000" y="1467009"/>
            <a:ext cx="5593588" cy="923116"/>
          </a:xfrm>
        </p:spPr>
        <p:txBody>
          <a:bodyPr anchor="t" anchorCtr="0">
            <a:noAutofit/>
          </a:bodyPr>
          <a:lstStyle>
            <a:lvl1pPr>
              <a:defRPr sz="5499">
                <a:solidFill>
                  <a:schemeClr val="accent1"/>
                </a:solidFill>
                <a:latin typeface="+mj-lt"/>
              </a:defRPr>
            </a:lvl1pPr>
          </a:lstStyle>
          <a:p>
            <a:r>
              <a:rPr lang="en-US" dirty="0"/>
              <a:t>Thank you.</a:t>
            </a:r>
            <a:endParaRPr lang="de-DE" dirty="0"/>
          </a:p>
        </p:txBody>
      </p:sp>
    </p:spTree>
    <p:extLst>
      <p:ext uri="{BB962C8B-B14F-4D97-AF65-F5344CB8AC3E}">
        <p14:creationId xmlns:p14="http://schemas.microsoft.com/office/powerpoint/2010/main" xmlns="" val="2484773396"/>
      </p:ext>
    </p:extLst>
  </p:cSld>
  <p:clrMapOvr>
    <a:masterClrMapping/>
  </p:clrMapOvr>
  <p:hf sldNum="0" hdr="0" ftr="0" dt="0"/>
  <p:extLst>
    <p:ext uri="{DCECCB84-F9BA-43D5-87BE-67443E8EF086}">
      <p15:sldGuideLst xmlns:p15="http://schemas.microsoft.com/office/powerpoint/2012/main" xmlns="">
        <p15:guide id="1" pos="7364">
          <p15:clr>
            <a:srgbClr val="FBAE40"/>
          </p15:clr>
        </p15:guide>
        <p15:guide id="2" orient="horz" pos="924">
          <p15:clr>
            <a:srgbClr val="FBAE40"/>
          </p15:clr>
        </p15:guide>
        <p15:guide id="4" orient="horz" pos="1830">
          <p15:clr>
            <a:srgbClr val="FBAE40"/>
          </p15:clr>
        </p15:guide>
        <p15:guide id="5" orient="horz" pos="4000">
          <p15:clr>
            <a:srgbClr val="FBAE40"/>
          </p15:clr>
        </p15:guide>
        <p15:guide id="6" pos="317">
          <p15:clr>
            <a:srgbClr val="FBAE40"/>
          </p15:clr>
        </p15:guide>
        <p15:guide id="8" pos="3841">
          <p15:clr>
            <a:srgbClr val="FBAE40"/>
          </p15:clr>
        </p15:guide>
        <p15:guide id="9" orient="horz" pos="31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pyright">
    <p:spTree>
      <p:nvGrpSpPr>
        <p:cNvPr id="1" name=""/>
        <p:cNvGrpSpPr/>
        <p:nvPr/>
      </p:nvGrpSpPr>
      <p:grpSpPr>
        <a:xfrm>
          <a:off x="0" y="0"/>
          <a:ext cx="0" cy="0"/>
          <a:chOff x="0" y="0"/>
          <a:chExt cx="0" cy="0"/>
        </a:xfrm>
      </p:grpSpPr>
      <p:pic>
        <p:nvPicPr>
          <p:cNvPr id="19" name="SAP Logo" descr="SAP Logo"/>
          <p:cNvPicPr>
            <a:picLocks noChangeAspect="1"/>
          </p:cNvPicPr>
          <p:nvPr userDrawn="1"/>
        </p:nvPicPr>
        <p:blipFill>
          <a:blip r:embed="rId2"/>
          <a:stretch>
            <a:fillRect/>
          </a:stretch>
        </p:blipFill>
        <p:spPr>
          <a:xfrm>
            <a:off x="9727200" y="5994000"/>
            <a:ext cx="1963636" cy="360000"/>
          </a:xfrm>
          <a:prstGeom prst="rect">
            <a:avLst/>
          </a:prstGeom>
        </p:spPr>
      </p:pic>
      <p:sp>
        <p:nvSpPr>
          <p:cNvPr id="30" name="Copyright information English"/>
          <p:cNvSpPr txBox="1"/>
          <p:nvPr userDrawn="1"/>
        </p:nvSpPr>
        <p:spPr bwMode="black">
          <a:xfrm>
            <a:off x="503998" y="2645292"/>
            <a:ext cx="5872310" cy="3708708"/>
          </a:xfrm>
          <a:prstGeom prst="rect">
            <a:avLst/>
          </a:prstGeom>
          <a:noFill/>
        </p:spPr>
        <p:txBody>
          <a:bodyPr wrap="square" lIns="0" tIns="0" rIns="0" bIns="0" rtlCol="0" anchor="b">
            <a:noAutofit/>
          </a:bodyPr>
          <a:lstStyle/>
          <a:p>
            <a:pPr marL="0" marR="0" lvl="0" indent="0" algn="l" defTabSz="1088558" rtl="0" eaLnBrk="1" fontAlgn="auto" latinLnBrk="0" hangingPunct="1">
              <a:lnSpc>
                <a:spcPct val="100000"/>
              </a:lnSpc>
              <a:spcBef>
                <a:spcPts val="1200"/>
              </a:spcBef>
              <a:spcAft>
                <a:spcPts val="0"/>
              </a:spcAft>
              <a:buClrTx/>
              <a:buSzTx/>
              <a:buFontTx/>
              <a:buNone/>
              <a:tabLst/>
              <a:defRPr/>
            </a:pPr>
            <a:r>
              <a:rPr lang="en-US" sz="800" b="0" noProof="0" dirty="0"/>
              <a:t>© 2018 SAP SE or an SAP affiliate company. All rights reserved.</a:t>
            </a:r>
            <a:endParaRPr lang="de-DE" sz="800" kern="0" dirty="0">
              <a:ea typeface="Arial Unicode MS" pitchFamily="34" charset="-128"/>
              <a:cs typeface="Arial Unicode MS" pitchFamily="34" charset="-128"/>
            </a:endParaRPr>
          </a:p>
          <a:p>
            <a:pPr>
              <a:spcBef>
                <a:spcPts val="600"/>
              </a:spcBef>
            </a:pPr>
            <a:r>
              <a:rPr lang="en-US" sz="8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600"/>
              </a:spcBef>
            </a:pPr>
            <a:r>
              <a:rPr lang="en-US" sz="800" kern="1200" dirty="0">
                <a:solidFill>
                  <a:schemeClr val="tx1"/>
                </a:solidFill>
                <a:latin typeface="Arial"/>
                <a:ea typeface="Arial Unicode MS" panose="020B0604020202020204" pitchFamily="34" charset="-128"/>
                <a:cs typeface="+mn-cs"/>
              </a:rPr>
              <a:t>The information contained herein may be changed without prior notice. Some software products marketed by SAP SE and its distributors contain proprietary software components of other software vendors. National product specifications may vary.</a:t>
            </a:r>
          </a:p>
          <a:p>
            <a:pPr>
              <a:spcBef>
                <a:spcPts val="600"/>
              </a:spcBef>
            </a:pPr>
            <a:r>
              <a:rPr lang="en-US" sz="8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or its affiliated companies shall not be liable for errors or omissions with respect to the materials. The only warranties for SAP or SAP affiliate company products and services are those that are set forth in the express warranty statements accompanying such products and services, if any. Nothing herein should be construed as constituting an additional warranty. </a:t>
            </a:r>
          </a:p>
          <a:p>
            <a:pPr>
              <a:spcBef>
                <a:spcPts val="600"/>
              </a:spcBef>
            </a:pPr>
            <a:r>
              <a:rPr lang="en-US" sz="8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or release any functionality mentioned therein. This document, or any related presentation, and SAP SE’s or its affiliated companies’ strategy and possible future developments, products, and/or platforms, directions, and functionality are all subject to change and may be changed by SAP SE or its affiliated companies at any time for any reason without notice. The information in this document is not a commitment, promise, or legal obligation to deliver any material, code, or functionality. All forward-looking statements are subject to various</a:t>
            </a:r>
            <a:r>
              <a:rPr lang="en-US" sz="800" kern="1200" baseline="0" dirty="0">
                <a:solidFill>
                  <a:schemeClr val="tx1"/>
                </a:solidFill>
                <a:latin typeface="Arial"/>
                <a:ea typeface="Arial Unicode MS" panose="020B0604020202020204" pitchFamily="34" charset="-128"/>
                <a:cs typeface="+mn-cs"/>
              </a:rPr>
              <a:t> </a:t>
            </a:r>
            <a:r>
              <a:rPr lang="en-US" sz="800" kern="1200" dirty="0">
                <a:solidFill>
                  <a:schemeClr val="tx1"/>
                </a:solidFill>
                <a:latin typeface="Arial"/>
                <a:ea typeface="Arial Unicode MS" panose="020B0604020202020204" pitchFamily="34" charset="-128"/>
                <a:cs typeface="+mn-cs"/>
              </a:rPr>
              <a:t>risks and uncertainties that could cause actual results to differ materially from expectations. Readers are cautioned not to place undue reliance on these forward-looking statements, and they should not be relied upon in making purchasing decisions.</a:t>
            </a:r>
          </a:p>
          <a:p>
            <a:pPr>
              <a:spcBef>
                <a:spcPts val="600"/>
              </a:spcBef>
            </a:pPr>
            <a:r>
              <a:rPr lang="en-US" sz="8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All other product and service names mentioned are the trademarks of their respective companies. </a:t>
            </a:r>
          </a:p>
          <a:p>
            <a:pPr>
              <a:spcBef>
                <a:spcPts val="600"/>
              </a:spcBef>
            </a:pPr>
            <a:r>
              <a:rPr lang="en-US" sz="800" kern="1200" dirty="0">
                <a:solidFill>
                  <a:schemeClr val="tx1"/>
                </a:solidFill>
                <a:latin typeface="Arial"/>
                <a:ea typeface="Arial Unicode MS" panose="020B0604020202020204" pitchFamily="34" charset="-128"/>
                <a:cs typeface="+mn-cs"/>
              </a:rPr>
              <a:t>See </a:t>
            </a:r>
            <a:r>
              <a:rPr lang="en-US" sz="800" kern="1200" dirty="0">
                <a:solidFill>
                  <a:schemeClr val="tx1"/>
                </a:solidFill>
                <a:latin typeface="Arial"/>
                <a:ea typeface="Arial Unicode MS" panose="020B0604020202020204" pitchFamily="34" charset="-128"/>
                <a:cs typeface="+mn-cs"/>
                <a:hlinkClick r:id="rId3"/>
              </a:rPr>
              <a:t>www.sap.com/copyright</a:t>
            </a:r>
            <a:r>
              <a:rPr lang="en-US" sz="800" kern="1200" dirty="0">
                <a:solidFill>
                  <a:schemeClr val="tx1"/>
                </a:solidFill>
                <a:latin typeface="Arial"/>
                <a:ea typeface="Arial Unicode MS" panose="020B0604020202020204" pitchFamily="34" charset="-128"/>
                <a:cs typeface="+mn-cs"/>
              </a:rPr>
              <a:t> for additional trademark information and notices.</a:t>
            </a:r>
          </a:p>
        </p:txBody>
      </p:sp>
      <p:sp>
        <p:nvSpPr>
          <p:cNvPr id="31" name="www.sap.com - contact SAP link">
            <a:hlinkClick r:id="rId4" tooltip="www.sap.com/contactsap"/>
          </p:cNvPr>
          <p:cNvSpPr txBox="1"/>
          <p:nvPr userDrawn="1"/>
        </p:nvSpPr>
        <p:spPr bwMode="black">
          <a:xfrm>
            <a:off x="503238" y="2461399"/>
            <a:ext cx="2215390" cy="169277"/>
          </a:xfrm>
          <a:prstGeom prst="rect">
            <a:avLst/>
          </a:prstGeom>
          <a:noFill/>
        </p:spPr>
        <p:txBody>
          <a:bodyPr wrap="square" lIns="0" tIns="0" rIns="0" bIns="0" rtlCol="0" anchor="b">
            <a:noAutofit/>
          </a:bodyPr>
          <a:lstStyle/>
          <a:p>
            <a:pPr marL="0" marR="0" lvl="0" indent="0" algn="l" defTabSz="1088558"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www.sap.com</a:t>
            </a:r>
            <a:r>
              <a:rPr lang="en-US" sz="1100" b="1" kern="1200" dirty="0">
                <a:solidFill>
                  <a:schemeClr val="tx1"/>
                </a:solidFill>
                <a:latin typeface="Arial"/>
                <a:ea typeface="Arial Unicode MS" panose="020B0604020202020204" pitchFamily="34" charset="-128"/>
                <a:cs typeface="+mn-cs"/>
              </a:rPr>
              <a:t>/contactsap</a:t>
            </a:r>
          </a:p>
        </p:txBody>
      </p:sp>
      <p:pic>
        <p:nvPicPr>
          <p:cNvPr id="13" name="Linkedin icon with link" descr="Linkedin icon ">
            <a:hlinkClick r:id="rId5"/>
          </p:cNvPr>
          <p:cNvPicPr>
            <a:picLocks noChangeAspect="1"/>
          </p:cNvPicPr>
          <p:nvPr userDrawn="1"/>
        </p:nvPicPr>
        <p:blipFill>
          <a:blip r:embed="rId6"/>
          <a:stretch>
            <a:fillRect/>
          </a:stretch>
        </p:blipFill>
        <p:spPr>
          <a:xfrm>
            <a:off x="2273143" y="1751480"/>
            <a:ext cx="363600" cy="363600"/>
          </a:xfrm>
          <a:prstGeom prst="ellipse">
            <a:avLst/>
          </a:prstGeom>
        </p:spPr>
      </p:pic>
      <p:pic>
        <p:nvPicPr>
          <p:cNvPr id="14" name="YouTube icon with link">
            <a:hlinkClick r:id="rId7"/>
          </p:cNvPr>
          <p:cNvPicPr>
            <a:picLocks noChangeAspect="1"/>
          </p:cNvPicPr>
          <p:nvPr userDrawn="1"/>
        </p:nvPicPr>
        <p:blipFill rotWithShape="1">
          <a:blip r:embed="rId8"/>
          <a:srcRect l="13793" t="1405" r="17847" b="2165"/>
          <a:stretch/>
        </p:blipFill>
        <p:spPr>
          <a:xfrm>
            <a:off x="1682829" y="1751480"/>
            <a:ext cx="364501" cy="363600"/>
          </a:xfrm>
          <a:prstGeom prst="ellipse">
            <a:avLst/>
          </a:prstGeom>
        </p:spPr>
      </p:pic>
      <p:pic>
        <p:nvPicPr>
          <p:cNvPr id="15" name="Twitter icon with link" descr="Twitter icon">
            <a:hlinkClick r:id="rId9"/>
          </p:cNvPr>
          <p:cNvPicPr>
            <a:picLocks noChangeAspect="1"/>
          </p:cNvPicPr>
          <p:nvPr userDrawn="1"/>
        </p:nvPicPr>
        <p:blipFill>
          <a:blip r:embed="rId10"/>
          <a:stretch>
            <a:fillRect/>
          </a:stretch>
        </p:blipFill>
        <p:spPr>
          <a:xfrm>
            <a:off x="1093412" y="1751480"/>
            <a:ext cx="363600" cy="363600"/>
          </a:xfrm>
          <a:prstGeom prst="ellipse">
            <a:avLst/>
          </a:prstGeom>
        </p:spPr>
      </p:pic>
      <p:pic>
        <p:nvPicPr>
          <p:cNvPr id="16" name="Facebook icon with link">
            <a:hlinkClick r:id="rId11"/>
          </p:cNvPr>
          <p:cNvPicPr>
            <a:picLocks noChangeAspect="1"/>
          </p:cNvPicPr>
          <p:nvPr userDrawn="1"/>
        </p:nvPicPr>
        <p:blipFill>
          <a:blip r:embed="rId12"/>
          <a:stretch>
            <a:fillRect/>
          </a:stretch>
        </p:blipFill>
        <p:spPr>
          <a:xfrm>
            <a:off x="503997" y="1751480"/>
            <a:ext cx="363600" cy="363600"/>
          </a:xfrm>
          <a:prstGeom prst="rect">
            <a:avLst/>
          </a:prstGeom>
        </p:spPr>
      </p:pic>
      <p:sp>
        <p:nvSpPr>
          <p:cNvPr id="37" name="Follow all of SAP"/>
          <p:cNvSpPr txBox="1"/>
          <p:nvPr userDrawn="1"/>
        </p:nvSpPr>
        <p:spPr bwMode="black">
          <a:xfrm>
            <a:off x="503999" y="1461002"/>
            <a:ext cx="1228549" cy="169277"/>
          </a:xfrm>
          <a:prstGeom prst="rect">
            <a:avLst/>
          </a:prstGeom>
          <a:noFill/>
        </p:spPr>
        <p:txBody>
          <a:bodyPr wrap="square" lIns="0" tIns="0" rIns="0" bIns="0" rtlCol="0" anchor="b">
            <a:noAutofit/>
          </a:bodyPr>
          <a:lstStyle/>
          <a:p>
            <a:pPr marL="0" marR="0" lvl="0" indent="0" algn="l" defTabSz="1088558" rtl="0" eaLnBrk="1" fontAlgn="auto" latinLnBrk="0" hangingPunct="1">
              <a:lnSpc>
                <a:spcPct val="100000"/>
              </a:lnSpc>
              <a:spcBef>
                <a:spcPts val="1200"/>
              </a:spcBef>
              <a:spcAft>
                <a:spcPts val="0"/>
              </a:spcAft>
              <a:buClrTx/>
              <a:buSzTx/>
              <a:buFontTx/>
              <a:buNone/>
              <a:tabLst/>
              <a:defRPr/>
            </a:pPr>
            <a:r>
              <a:rPr lang="en-US" sz="1100" b="0" kern="1200" dirty="0">
                <a:solidFill>
                  <a:schemeClr val="tx1"/>
                </a:solidFill>
                <a:latin typeface="Arial"/>
                <a:ea typeface="Arial Unicode MS" panose="020B0604020202020204" pitchFamily="34" charset="-128"/>
                <a:cs typeface="+mn-cs"/>
              </a:rPr>
              <a:t>Follow us</a:t>
            </a:r>
          </a:p>
        </p:txBody>
      </p:sp>
    </p:spTree>
    <p:extLst>
      <p:ext uri="{BB962C8B-B14F-4D97-AF65-F5344CB8AC3E}">
        <p14:creationId xmlns:p14="http://schemas.microsoft.com/office/powerpoint/2010/main" xmlns="" val="1203459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2466743634"/>
      </p:ext>
    </p:extLst>
  </p:cSld>
  <p:clrMapOvr>
    <a:masterClrMapping/>
  </p:clrMapOvr>
  <p:extLst>
    <p:ext uri="{DCECCB84-F9BA-43D5-87BE-67443E8EF086}">
      <p15:sldGuideLst xmlns:p15="http://schemas.microsoft.com/office/powerpoint/2012/main" xmlns="">
        <p15:guide id="1" pos="317" userDrawn="1">
          <p15:clr>
            <a:srgbClr val="FBAE40"/>
          </p15:clr>
        </p15:guide>
        <p15:guide id="2" orient="horz" pos="317" userDrawn="1">
          <p15:clr>
            <a:srgbClr val="FBAE40"/>
          </p15:clr>
        </p15:guide>
        <p15:guide id="3" pos="7364" userDrawn="1">
          <p15:clr>
            <a:srgbClr val="FBAE40"/>
          </p15:clr>
        </p15:guide>
        <p15:guide id="4" orient="horz" pos="551" userDrawn="1">
          <p15:clr>
            <a:srgbClr val="FBAE40"/>
          </p15:clr>
        </p15:guide>
        <p15:guide id="5" orient="horz" pos="399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pyright German">
    <p:spTree>
      <p:nvGrpSpPr>
        <p:cNvPr id="1" name=""/>
        <p:cNvGrpSpPr/>
        <p:nvPr/>
      </p:nvGrpSpPr>
      <p:grpSpPr>
        <a:xfrm>
          <a:off x="0" y="0"/>
          <a:ext cx="0" cy="0"/>
          <a:chOff x="0" y="0"/>
          <a:chExt cx="0" cy="0"/>
        </a:xfrm>
      </p:grpSpPr>
      <p:pic>
        <p:nvPicPr>
          <p:cNvPr id="19" name="SAP Logo" descr="SAP Logo"/>
          <p:cNvPicPr>
            <a:picLocks noChangeAspect="1"/>
          </p:cNvPicPr>
          <p:nvPr userDrawn="1"/>
        </p:nvPicPr>
        <p:blipFill>
          <a:blip r:embed="rId2"/>
          <a:stretch>
            <a:fillRect/>
          </a:stretch>
        </p:blipFill>
        <p:spPr>
          <a:xfrm>
            <a:off x="9727200" y="5994000"/>
            <a:ext cx="1963636" cy="360000"/>
          </a:xfrm>
          <a:prstGeom prst="rect">
            <a:avLst/>
          </a:prstGeom>
        </p:spPr>
      </p:pic>
      <p:sp>
        <p:nvSpPr>
          <p:cNvPr id="27" name="Copyright information-German"/>
          <p:cNvSpPr txBox="1"/>
          <p:nvPr userDrawn="1"/>
        </p:nvSpPr>
        <p:spPr bwMode="black">
          <a:xfrm>
            <a:off x="503238" y="2645292"/>
            <a:ext cx="6076808" cy="3708708"/>
          </a:xfrm>
          <a:prstGeom prst="rect">
            <a:avLst/>
          </a:prstGeom>
          <a:noFill/>
        </p:spPr>
        <p:txBody>
          <a:bodyPr wrap="square" lIns="0" tIns="0" rIns="0" bIns="0" rtlCol="0" anchor="b">
            <a:noAutofit/>
          </a:bodyPr>
          <a:lstStyle/>
          <a:p>
            <a:pPr marL="0" marR="0" lvl="0" indent="0" algn="l" defTabSz="1088558" rtl="0" eaLnBrk="1" fontAlgn="auto" latinLnBrk="0" hangingPunct="1">
              <a:lnSpc>
                <a:spcPct val="100000"/>
              </a:lnSpc>
              <a:spcBef>
                <a:spcPts val="1200"/>
              </a:spcBef>
              <a:spcAft>
                <a:spcPts val="0"/>
              </a:spcAft>
              <a:buClrTx/>
              <a:buSzTx/>
              <a:buFontTx/>
              <a:buNone/>
              <a:tabLst/>
              <a:defRPr/>
            </a:pPr>
            <a:r>
              <a:rPr lang="en-US" sz="800" b="0" noProof="0" dirty="0"/>
              <a:t>© 2018 SAP SE </a:t>
            </a:r>
            <a:r>
              <a:rPr lang="de-DE" sz="800" b="0" noProof="0" dirty="0"/>
              <a:t>oder ein SAP-Konzernunternehmen. Alle Rechte vorbehalten</a:t>
            </a:r>
            <a:r>
              <a:rPr lang="en-US" sz="800" b="0" noProof="0" dirty="0"/>
              <a:t>.</a:t>
            </a:r>
            <a:endParaRPr lang="de-DE" sz="800" kern="0" dirty="0">
              <a:ea typeface="Arial Unicode MS" pitchFamily="34" charset="-128"/>
              <a:cs typeface="Arial Unicode MS" pitchFamily="34" charset="-128"/>
            </a:endParaRPr>
          </a:p>
          <a:p>
            <a:pPr>
              <a:spcBef>
                <a:spcPts val="600"/>
              </a:spcBef>
            </a:pPr>
            <a:r>
              <a:rPr lang="de-DE" sz="8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SAP SE oder ein SAP-Konzernunternehmen nicht gestattet.</a:t>
            </a:r>
          </a:p>
          <a:p>
            <a:pPr>
              <a:spcBef>
                <a:spcPts val="600"/>
              </a:spcBef>
            </a:pPr>
            <a:r>
              <a:rPr lang="de-DE" sz="800" kern="1200" noProof="0" dirty="0">
                <a:solidFill>
                  <a:schemeClr val="tx1"/>
                </a:solidFill>
                <a:effectLst/>
                <a:latin typeface="Arial"/>
                <a:ea typeface="+mn-ea"/>
                <a:cs typeface="+mn-cs"/>
              </a:rPr>
              <a:t>In dieser Publikation enthaltene Informationen können ohne vorherige Ankündigung geändert werden. Die von SAP SE oder deren Vertriebsfirmen angebotenen Softwareprodukte können Softwarekomponenten auch anderer Softwarehersteller enthalten. Produkte können länderspezifische Unterschiede aufweisen.</a:t>
            </a:r>
          </a:p>
          <a:p>
            <a:pPr>
              <a:spcBef>
                <a:spcPts val="600"/>
              </a:spcBef>
            </a:pPr>
            <a:r>
              <a:rPr lang="de-DE" sz="800" kern="1200" noProof="0" dirty="0">
                <a:solidFill>
                  <a:schemeClr val="tx1"/>
                </a:solidFill>
                <a:effectLst/>
                <a:latin typeface="Arial"/>
                <a:ea typeface="+mn-ea"/>
                <a:cs typeface="+mn-cs"/>
              </a:rPr>
              <a:t>Die vorliegenden Unterlagen werden von der SAP SE oder einem SAP-Konzernunternehmen bereitgestellt und dienen ausschließlich zu Informationszwecken. Die SAP SE oder ihre Konzernunternehmen übernehmen keinerlei Haftung oder Gewährleistung für Fehler oder Unvollständigkeiten in dieser Publikation. Die SAP SE 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600"/>
              </a:spcBef>
            </a:pPr>
            <a:r>
              <a:rPr lang="de-DE" sz="800" kern="1200" noProof="0" dirty="0">
                <a:solidFill>
                  <a:schemeClr val="tx1"/>
                </a:solidFill>
                <a:effectLst/>
                <a:latin typeface="Arial"/>
                <a:ea typeface="+mn-ea"/>
                <a:cs typeface="+mn-cs"/>
              </a:rPr>
              <a:t>Insbesondere sind die SAP SE 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die Strategie und etwaige künftige Entwicklungen, Produkte und/oder Plattformen der SAP SE oder ihrer Konzernunternehmen können von der SAP SE oder ihren Konzernunternehmen jederzeit und ohne Angabe von Gründen unangekündigt geändert werden. 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Dem Leser wird empfohlen, diesen vorausschauenden Aussagen kein übertriebenes Vertrauen zu schenken und sich bei Kaufentscheidungen nicht auf sie zu stützen.</a:t>
            </a:r>
          </a:p>
          <a:p>
            <a:pPr>
              <a:spcBef>
                <a:spcPts val="600"/>
              </a:spcBef>
            </a:pPr>
            <a:r>
              <a:rPr lang="de-DE" sz="8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SAP SE (oder von einem SAP-Konzernunternehmen) in Deutschland und verschiedenen anderen Ländern weltweit.</a:t>
            </a:r>
            <a:r>
              <a:rPr lang="de-DE" sz="800" kern="1200" baseline="0" noProof="0" dirty="0">
                <a:solidFill>
                  <a:schemeClr val="tx1"/>
                </a:solidFill>
                <a:effectLst/>
                <a:latin typeface="Arial"/>
                <a:ea typeface="+mn-ea"/>
                <a:cs typeface="+mn-cs"/>
              </a:rPr>
              <a:t> </a:t>
            </a:r>
            <a:r>
              <a:rPr lang="de-DE" sz="800" kern="1200" noProof="0" dirty="0">
                <a:solidFill>
                  <a:schemeClr val="tx1"/>
                </a:solidFill>
                <a:effectLst/>
                <a:latin typeface="Arial"/>
                <a:ea typeface="+mn-ea"/>
                <a:cs typeface="+mn-cs"/>
              </a:rPr>
              <a:t>Alle anderen Namen von Produkten und Dienstleistungen sind Marken der jeweiligen Firmen. </a:t>
            </a:r>
          </a:p>
          <a:p>
            <a:pPr>
              <a:spcBef>
                <a:spcPts val="600"/>
              </a:spcBef>
            </a:pPr>
            <a:r>
              <a:rPr lang="de-DE" sz="800" kern="1200" noProof="0" dirty="0">
                <a:solidFill>
                  <a:schemeClr val="tx1"/>
                </a:solidFill>
                <a:effectLst/>
                <a:latin typeface="Arial"/>
                <a:ea typeface="+mn-ea"/>
                <a:cs typeface="+mn-cs"/>
              </a:rPr>
              <a:t>Zusätzliche Informationen zur Marke und Vermerke finden Sie auf der Seite </a:t>
            </a:r>
            <a:r>
              <a:rPr lang="de-DE" sz="800" kern="1200" noProof="0" dirty="0">
                <a:solidFill>
                  <a:schemeClr val="tx1"/>
                </a:solidFill>
                <a:effectLst/>
                <a:latin typeface="Arial"/>
                <a:ea typeface="+mn-ea"/>
                <a:cs typeface="+mn-cs"/>
                <a:hlinkClick r:id="rId3"/>
              </a:rPr>
              <a:t>www.sap.com/corporate/de/legal/copyright.html</a:t>
            </a:r>
            <a:r>
              <a:rPr lang="de-DE" sz="800" kern="1200" noProof="0" dirty="0">
                <a:solidFill>
                  <a:schemeClr val="tx1"/>
                </a:solidFill>
                <a:effectLst/>
                <a:latin typeface="Arial"/>
                <a:ea typeface="+mn-ea"/>
                <a:cs typeface="+mn-cs"/>
              </a:rPr>
              <a:t>.</a:t>
            </a:r>
          </a:p>
        </p:txBody>
      </p:sp>
      <p:sp>
        <p:nvSpPr>
          <p:cNvPr id="16" name="Copyright information">
            <a:hlinkClick r:id="rId4" tooltip="www.sap.com/contactsap"/>
          </p:cNvPr>
          <p:cNvSpPr txBox="1"/>
          <p:nvPr userDrawn="1"/>
        </p:nvSpPr>
        <p:spPr bwMode="black">
          <a:xfrm>
            <a:off x="503238" y="2461399"/>
            <a:ext cx="2580640" cy="169277"/>
          </a:xfrm>
          <a:prstGeom prst="rect">
            <a:avLst/>
          </a:prstGeom>
          <a:noFill/>
        </p:spPr>
        <p:txBody>
          <a:bodyPr wrap="square" lIns="0" tIns="0" rIns="0" bIns="0" rtlCol="0" anchor="b">
            <a:noAutofit/>
          </a:bodyPr>
          <a:lstStyle/>
          <a:p>
            <a:pPr marL="0" marR="0" lvl="0" indent="0" algn="l" defTabSz="1088558" rtl="0" eaLnBrk="1" fontAlgn="auto" latinLnBrk="0" hangingPunct="1">
              <a:lnSpc>
                <a:spcPct val="100000"/>
              </a:lnSpc>
              <a:spcBef>
                <a:spcPts val="1200"/>
              </a:spcBef>
              <a:spcAft>
                <a:spcPts val="0"/>
              </a:spcAft>
              <a:buClrTx/>
              <a:buSzTx/>
              <a:buFontTx/>
              <a:buNone/>
              <a:tabLst/>
              <a:defRPr/>
            </a:pPr>
            <a:r>
              <a:rPr lang="en-US" sz="1100" b="1" kern="1200" dirty="0">
                <a:solidFill>
                  <a:schemeClr val="accent1"/>
                </a:solidFill>
                <a:latin typeface="Arial"/>
                <a:ea typeface="Arial Unicode MS" panose="020B0604020202020204" pitchFamily="34" charset="-128"/>
                <a:cs typeface="+mn-cs"/>
              </a:rPr>
              <a:t>www.sap.com/germany</a:t>
            </a:r>
            <a:r>
              <a:rPr lang="en-US" sz="1100" b="1" kern="1200" dirty="0">
                <a:solidFill>
                  <a:schemeClr val="tx1"/>
                </a:solidFill>
                <a:latin typeface="Arial"/>
                <a:ea typeface="Arial Unicode MS" panose="020B0604020202020204" pitchFamily="34" charset="-128"/>
                <a:cs typeface="+mn-cs"/>
              </a:rPr>
              <a:t>/contactsap</a:t>
            </a:r>
          </a:p>
        </p:txBody>
      </p:sp>
      <p:pic>
        <p:nvPicPr>
          <p:cNvPr id="12" name="Linkedin icon with link" descr="Linkedin icon ">
            <a:hlinkClick r:id="rId5"/>
          </p:cNvPr>
          <p:cNvPicPr>
            <a:picLocks noChangeAspect="1"/>
          </p:cNvPicPr>
          <p:nvPr userDrawn="1"/>
        </p:nvPicPr>
        <p:blipFill>
          <a:blip r:embed="rId6"/>
          <a:stretch>
            <a:fillRect/>
          </a:stretch>
        </p:blipFill>
        <p:spPr>
          <a:xfrm>
            <a:off x="2273143" y="1751480"/>
            <a:ext cx="363600" cy="363600"/>
          </a:xfrm>
          <a:prstGeom prst="ellipse">
            <a:avLst/>
          </a:prstGeom>
        </p:spPr>
      </p:pic>
      <p:pic>
        <p:nvPicPr>
          <p:cNvPr id="13" name="YouTube icon with link">
            <a:hlinkClick r:id="rId7"/>
          </p:cNvPr>
          <p:cNvPicPr>
            <a:picLocks noChangeAspect="1"/>
          </p:cNvPicPr>
          <p:nvPr userDrawn="1"/>
        </p:nvPicPr>
        <p:blipFill rotWithShape="1">
          <a:blip r:embed="rId8"/>
          <a:srcRect l="13793" t="1405" r="17847" b="2165"/>
          <a:stretch/>
        </p:blipFill>
        <p:spPr>
          <a:xfrm>
            <a:off x="1682829" y="1751480"/>
            <a:ext cx="364501" cy="363600"/>
          </a:xfrm>
          <a:prstGeom prst="ellipse">
            <a:avLst/>
          </a:prstGeom>
        </p:spPr>
      </p:pic>
      <p:pic>
        <p:nvPicPr>
          <p:cNvPr id="14" name="Twitter icon with link" descr="Twitter icon">
            <a:hlinkClick r:id="rId9"/>
          </p:cNvPr>
          <p:cNvPicPr>
            <a:picLocks noChangeAspect="1"/>
          </p:cNvPicPr>
          <p:nvPr userDrawn="1"/>
        </p:nvPicPr>
        <p:blipFill>
          <a:blip r:embed="rId10"/>
          <a:stretch>
            <a:fillRect/>
          </a:stretch>
        </p:blipFill>
        <p:spPr>
          <a:xfrm>
            <a:off x="1093412" y="1751480"/>
            <a:ext cx="363600" cy="363600"/>
          </a:xfrm>
          <a:prstGeom prst="ellipse">
            <a:avLst/>
          </a:prstGeom>
        </p:spPr>
      </p:pic>
      <p:pic>
        <p:nvPicPr>
          <p:cNvPr id="15" name="Facebook icon with link">
            <a:hlinkClick r:id="rId11"/>
          </p:cNvPr>
          <p:cNvPicPr>
            <a:picLocks noChangeAspect="1"/>
          </p:cNvPicPr>
          <p:nvPr userDrawn="1"/>
        </p:nvPicPr>
        <p:blipFill>
          <a:blip r:embed="rId12"/>
          <a:stretch>
            <a:fillRect/>
          </a:stretch>
        </p:blipFill>
        <p:spPr>
          <a:xfrm>
            <a:off x="503997" y="1751480"/>
            <a:ext cx="363600" cy="363600"/>
          </a:xfrm>
          <a:prstGeom prst="rect">
            <a:avLst/>
          </a:prstGeom>
        </p:spPr>
      </p:pic>
      <p:sp>
        <p:nvSpPr>
          <p:cNvPr id="26" name="SAP folgen auf"/>
          <p:cNvSpPr txBox="1"/>
          <p:nvPr userDrawn="1"/>
        </p:nvSpPr>
        <p:spPr bwMode="black">
          <a:xfrm>
            <a:off x="503999" y="1461002"/>
            <a:ext cx="1228549" cy="169277"/>
          </a:xfrm>
          <a:prstGeom prst="rect">
            <a:avLst/>
          </a:prstGeom>
          <a:noFill/>
        </p:spPr>
        <p:txBody>
          <a:bodyPr wrap="square" lIns="0" tIns="0" rIns="0" bIns="0" rtlCol="0" anchor="b">
            <a:noAutofit/>
          </a:bodyPr>
          <a:lstStyle/>
          <a:p>
            <a:pPr marL="0" marR="0" lvl="0" indent="0" algn="l" defTabSz="1088558" rtl="0" eaLnBrk="1" fontAlgn="auto" latinLnBrk="0" hangingPunct="1">
              <a:lnSpc>
                <a:spcPct val="100000"/>
              </a:lnSpc>
              <a:spcBef>
                <a:spcPts val="1200"/>
              </a:spcBef>
              <a:spcAft>
                <a:spcPts val="0"/>
              </a:spcAft>
              <a:buClrTx/>
              <a:buSzTx/>
              <a:buFontTx/>
              <a:buNone/>
              <a:tabLst/>
              <a:defRPr/>
            </a:pPr>
            <a:r>
              <a:rPr lang="de-DE" sz="1100" b="0" kern="1200" noProof="0" dirty="0">
                <a:solidFill>
                  <a:schemeClr val="tx1"/>
                </a:solidFill>
                <a:latin typeface="Arial"/>
                <a:ea typeface="Arial Unicode MS" panose="020B0604020202020204" pitchFamily="34" charset="-128"/>
                <a:cs typeface="+mn-cs"/>
              </a:rPr>
              <a:t>SAP folgen auf</a:t>
            </a:r>
          </a:p>
        </p:txBody>
      </p:sp>
    </p:spTree>
    <p:extLst>
      <p:ext uri="{BB962C8B-B14F-4D97-AF65-F5344CB8AC3E}">
        <p14:creationId xmlns:p14="http://schemas.microsoft.com/office/powerpoint/2010/main" xmlns="" val="1866849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4" name="Text placeholder"/>
          <p:cNvSpPr>
            <a:spLocks noGrp="1"/>
          </p:cNvSpPr>
          <p:nvPr>
            <p:ph type="body" sz="quarter" idx="10" hasCustomPrompt="1"/>
          </p:nvPr>
        </p:nvSpPr>
        <p:spPr>
          <a:xfrm>
            <a:off x="503999" y="1620000"/>
            <a:ext cx="11186477"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2129332223"/>
      </p:ext>
    </p:extLst>
  </p:cSld>
  <p:clrMapOvr>
    <a:masterClrMapping/>
  </p:clrMapOvr>
  <p:extLst>
    <p:ext uri="{DCECCB84-F9BA-43D5-87BE-67443E8EF086}">
      <p15:sldGuideLst xmlns:p15="http://schemas.microsoft.com/office/powerpoint/2012/main" xmlns="">
        <p15:guide id="1" pos="316" userDrawn="1">
          <p15:clr>
            <a:srgbClr val="FBAE40"/>
          </p15:clr>
        </p15:guide>
        <p15:guide id="2" orient="horz" pos="3991" userDrawn="1">
          <p15:clr>
            <a:srgbClr val="FBAE40"/>
          </p15:clr>
        </p15:guide>
        <p15:guide id="3" pos="7364" userDrawn="1">
          <p15:clr>
            <a:srgbClr val="FBAE40"/>
          </p15:clr>
        </p15:guide>
        <p15:guide id="4" orient="horz" pos="318" userDrawn="1">
          <p15:clr>
            <a:srgbClr val="FBAE40"/>
          </p15:clr>
        </p15:guide>
        <p15:guide id="5" orient="horz" pos="552" userDrawn="1">
          <p15:clr>
            <a:srgbClr val="FBAE40"/>
          </p15:clr>
        </p15:guide>
        <p15:guide id="6" orient="horz" pos="10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ext: 2 Columns">
    <p:spTree>
      <p:nvGrpSpPr>
        <p:cNvPr id="1" name=""/>
        <p:cNvGrpSpPr/>
        <p:nvPr/>
      </p:nvGrpSpPr>
      <p:grpSpPr>
        <a:xfrm>
          <a:off x="0" y="0"/>
          <a:ext cx="0" cy="0"/>
          <a:chOff x="0" y="0"/>
          <a:chExt cx="0" cy="0"/>
        </a:xfrm>
      </p:grpSpPr>
      <p:sp>
        <p:nvSpPr>
          <p:cNvPr id="5" name="Text placeholder - column 2"/>
          <p:cNvSpPr>
            <a:spLocks noGrp="1"/>
          </p:cNvSpPr>
          <p:nvPr>
            <p:ph type="body" sz="quarter" idx="11" hasCustomPrompt="1"/>
          </p:nvPr>
        </p:nvSpPr>
        <p:spPr>
          <a:xfrm>
            <a:off x="6362477"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5328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2630481451"/>
      </p:ext>
    </p:extLst>
  </p:cSld>
  <p:clrMapOvr>
    <a:masterClrMapping/>
  </p:clrMapOvr>
  <p:extLst>
    <p:ext uri="{DCECCB84-F9BA-43D5-87BE-67443E8EF086}">
      <p15:sldGuideLst xmlns:p15="http://schemas.microsoft.com/office/powerpoint/2012/main" xmlns="">
        <p15:guide id="1" pos="317" userDrawn="1">
          <p15:clr>
            <a:srgbClr val="FBAE40"/>
          </p15:clr>
        </p15:guide>
        <p15:guide id="2" orient="horz" pos="3991" userDrawn="1">
          <p15:clr>
            <a:srgbClr val="FBAE40"/>
          </p15:clr>
        </p15:guide>
        <p15:guide id="3" pos="7364" userDrawn="1">
          <p15:clr>
            <a:srgbClr val="FBAE40"/>
          </p15:clr>
        </p15:guide>
        <p15:guide id="4" pos="3674" userDrawn="1">
          <p15:clr>
            <a:srgbClr val="FBAE40"/>
          </p15:clr>
        </p15:guide>
        <p15:guide id="5" pos="4007" userDrawn="1">
          <p15:clr>
            <a:srgbClr val="FBAE40"/>
          </p15:clr>
        </p15:guide>
        <p15:guide id="6" orient="horz" pos="317" userDrawn="1">
          <p15:clr>
            <a:srgbClr val="FBAE40"/>
          </p15:clr>
        </p15:guide>
        <p15:guide id="7" orient="horz" pos="551" userDrawn="1">
          <p15:clr>
            <a:srgbClr val="FBAE40"/>
          </p15:clr>
        </p15:guide>
        <p15:guide id="8" orient="horz" pos="10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3 Columns">
    <p:spTree>
      <p:nvGrpSpPr>
        <p:cNvPr id="1" name=""/>
        <p:cNvGrpSpPr/>
        <p:nvPr/>
      </p:nvGrpSpPr>
      <p:grpSpPr>
        <a:xfrm>
          <a:off x="0" y="0"/>
          <a:ext cx="0" cy="0"/>
          <a:chOff x="0" y="0"/>
          <a:chExt cx="0" cy="0"/>
        </a:xfrm>
      </p:grpSpPr>
      <p:sp>
        <p:nvSpPr>
          <p:cNvPr id="7" name="Text Placeholder - column 3"/>
          <p:cNvSpPr>
            <a:spLocks noGrp="1"/>
          </p:cNvSpPr>
          <p:nvPr>
            <p:ph type="body" sz="quarter" idx="13" hasCustomPrompt="1"/>
          </p:nvPr>
        </p:nvSpPr>
        <p:spPr>
          <a:xfrm>
            <a:off x="8126477"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 column 2"/>
          <p:cNvSpPr>
            <a:spLocks noGrp="1"/>
          </p:cNvSpPr>
          <p:nvPr>
            <p:ph type="body" sz="quarter" idx="12" hasCustomPrompt="1"/>
          </p:nvPr>
        </p:nvSpPr>
        <p:spPr>
          <a:xfrm>
            <a:off x="4315238"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 column 1"/>
          <p:cNvSpPr>
            <a:spLocks noGrp="1"/>
          </p:cNvSpPr>
          <p:nvPr>
            <p:ph type="body" sz="quarter" idx="10" hasCustomPrompt="1"/>
          </p:nvPr>
        </p:nvSpPr>
        <p:spPr>
          <a:xfrm>
            <a:off x="504000" y="1620000"/>
            <a:ext cx="3564000" cy="4716000"/>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866416376"/>
      </p:ext>
    </p:extLst>
  </p:cSld>
  <p:clrMapOvr>
    <a:masterClrMapping/>
  </p:clrMapOvr>
  <p:extLst>
    <p:ext uri="{DCECCB84-F9BA-43D5-87BE-67443E8EF086}">
      <p15:sldGuideLst xmlns:p15="http://schemas.microsoft.com/office/powerpoint/2012/main" xmlns="">
        <p15:guide id="1" pos="317" userDrawn="1">
          <p15:clr>
            <a:srgbClr val="FBAE40"/>
          </p15:clr>
        </p15:guide>
        <p15:guide id="2" orient="horz" pos="317" userDrawn="1">
          <p15:clr>
            <a:srgbClr val="FBAE40"/>
          </p15:clr>
        </p15:guide>
        <p15:guide id="3" pos="2563" userDrawn="1">
          <p15:clr>
            <a:srgbClr val="FBAE40"/>
          </p15:clr>
        </p15:guide>
        <p15:guide id="4" pos="2717" userDrawn="1">
          <p15:clr>
            <a:srgbClr val="FBAE40"/>
          </p15:clr>
        </p15:guide>
        <p15:guide id="5" pos="4964" userDrawn="1">
          <p15:clr>
            <a:srgbClr val="FBAE40"/>
          </p15:clr>
        </p15:guide>
        <p15:guide id="6" pos="5119" userDrawn="1">
          <p15:clr>
            <a:srgbClr val="FBAE40"/>
          </p15:clr>
        </p15:guide>
        <p15:guide id="7" pos="7364" userDrawn="1">
          <p15:clr>
            <a:srgbClr val="FBAE40"/>
          </p15:clr>
        </p15:guide>
        <p15:guide id="8" orient="horz" pos="551" userDrawn="1">
          <p15:clr>
            <a:srgbClr val="FBAE40"/>
          </p15:clr>
        </p15:guide>
        <p15:guide id="9" orient="horz" pos="1020" userDrawn="1">
          <p15:clr>
            <a:srgbClr val="FBAE40"/>
          </p15:clr>
        </p15:guide>
        <p15:guide id="10" orient="horz" pos="399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 Text and Images">
    <p:spTree>
      <p:nvGrpSpPr>
        <p:cNvPr id="1" name=""/>
        <p:cNvGrpSpPr/>
        <p:nvPr/>
      </p:nvGrpSpPr>
      <p:grpSpPr>
        <a:xfrm>
          <a:off x="0" y="0"/>
          <a:ext cx="0" cy="0"/>
          <a:chOff x="0" y="0"/>
          <a:chExt cx="0" cy="0"/>
        </a:xfrm>
      </p:grpSpPr>
      <p:sp>
        <p:nvSpPr>
          <p:cNvPr id="17" name="Text placeholder 2"/>
          <p:cNvSpPr>
            <a:spLocks noGrp="1"/>
          </p:cNvSpPr>
          <p:nvPr>
            <p:ph type="body" sz="quarter" idx="13" hasCustomPrompt="1"/>
          </p:nvPr>
        </p:nvSpPr>
        <p:spPr>
          <a:xfrm>
            <a:off x="6362477"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18" name="Picture Placeholder 2"/>
          <p:cNvSpPr>
            <a:spLocks noGrp="1"/>
          </p:cNvSpPr>
          <p:nvPr>
            <p:ph type="pic" sz="quarter" idx="14" hasCustomPrompt="1"/>
          </p:nvPr>
        </p:nvSpPr>
        <p:spPr bwMode="gray">
          <a:xfrm>
            <a:off x="6362477"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3" name="Text placeholder 1"/>
          <p:cNvSpPr>
            <a:spLocks noGrp="1"/>
          </p:cNvSpPr>
          <p:nvPr>
            <p:ph type="body" sz="quarter" idx="10" hasCustomPrompt="1"/>
          </p:nvPr>
        </p:nvSpPr>
        <p:spPr>
          <a:xfrm>
            <a:off x="504000" y="4770000"/>
            <a:ext cx="5328000" cy="1566000"/>
          </a:xfrm>
        </p:spPr>
        <p:txBody>
          <a:bodyPr/>
          <a:lstStyle>
            <a:lvl1pPr>
              <a:spcBef>
                <a:spcPts val="600"/>
              </a:spcBef>
              <a:defRPr sz="1800"/>
            </a:lvl1pPr>
            <a:lvl2pPr>
              <a:defRPr sz="1600"/>
            </a:lvl2pPr>
            <a:lvl3pPr>
              <a:defRPr sz="1400"/>
            </a:lvl3pPr>
          </a:lstStyle>
          <a:p>
            <a:pPr lvl="0"/>
            <a:r>
              <a:rPr lang="en-US" noProof="0" dirty="0"/>
              <a:t>First level</a:t>
            </a:r>
          </a:p>
          <a:p>
            <a:pPr lvl="1"/>
            <a:r>
              <a:rPr lang="en-US" dirty="0"/>
              <a:t>Second level</a:t>
            </a:r>
          </a:p>
          <a:p>
            <a:pPr lvl="2"/>
            <a:r>
              <a:rPr lang="en-US" dirty="0"/>
              <a:t>Third level</a:t>
            </a:r>
          </a:p>
        </p:txBody>
      </p:sp>
      <p:sp>
        <p:nvSpPr>
          <p:cNvPr id="5" name="Picture Placeholder 1"/>
          <p:cNvSpPr>
            <a:spLocks noGrp="1"/>
          </p:cNvSpPr>
          <p:nvPr>
            <p:ph type="pic" sz="quarter" idx="12" hasCustomPrompt="1"/>
          </p:nvPr>
        </p:nvSpPr>
        <p:spPr bwMode="gray">
          <a:xfrm>
            <a:off x="504000" y="1620000"/>
            <a:ext cx="5328000" cy="2631000"/>
          </a:xfrm>
          <a:noFill/>
        </p:spPr>
        <p:txBody>
          <a:bodyPr vert="horz" lIns="0" tIns="180000" rIns="0" bIns="0" rtlCol="0" anchor="t" anchorCtr="0">
            <a:noAutofit/>
          </a:bodyPr>
          <a:lstStyle>
            <a:lvl1pPr marL="0" indent="0" algn="ctr" defTabSz="1088558" rtl="0" eaLnBrk="1" latinLnBrk="0" hangingPunct="1">
              <a:spcBef>
                <a:spcPts val="1929"/>
              </a:spcBef>
              <a:buClr>
                <a:schemeClr val="accent1"/>
              </a:buClr>
              <a:buSzPct val="80000"/>
              <a:buFontTx/>
              <a:buNone/>
              <a:defRPr lang="de-DE" sz="1600" b="0" kern="1200" dirty="0">
                <a:solidFill>
                  <a:schemeClr val="tx1"/>
                </a:solidFill>
                <a:latin typeface="+mn-lt"/>
                <a:ea typeface="+mn-ea"/>
                <a:cs typeface="+mn-cs"/>
              </a:defRPr>
            </a:lvl1pPr>
          </a:lstStyle>
          <a:p>
            <a:r>
              <a:rPr lang="en-US" dirty="0"/>
              <a:t>Click icon to add image or pictogram</a:t>
            </a:r>
            <a:endParaRPr lang="de-DE" dirty="0"/>
          </a:p>
        </p:txBody>
      </p:sp>
      <p:sp>
        <p:nvSpPr>
          <p:cNvPr id="2" name="Title"/>
          <p:cNvSpPr>
            <a:spLocks noGrp="1"/>
          </p:cNvSpPr>
          <p:nvPr>
            <p:ph type="title" hasCustomPrompt="1"/>
          </p:nvPr>
        </p:nvSpPr>
        <p:spPr>
          <a:xfrm>
            <a:off x="504001" y="504000"/>
            <a:ext cx="11186476" cy="369332"/>
          </a:xfrm>
        </p:spPr>
        <p:txBody>
          <a:bodyPr/>
          <a:lstStyle/>
          <a:p>
            <a:r>
              <a:rPr lang="en-US" noProof="0" dirty="0"/>
              <a:t>Insert page title (sentence case)</a:t>
            </a:r>
            <a:endParaRPr lang="en-US" dirty="0"/>
          </a:p>
        </p:txBody>
      </p:sp>
    </p:spTree>
    <p:extLst>
      <p:ext uri="{BB962C8B-B14F-4D97-AF65-F5344CB8AC3E}">
        <p14:creationId xmlns:p14="http://schemas.microsoft.com/office/powerpoint/2010/main" xmlns="" val="2504941297"/>
      </p:ext>
    </p:extLst>
  </p:cSld>
  <p:clrMapOvr>
    <a:masterClrMapping/>
  </p:clrMapOvr>
  <p:extLst>
    <p:ext uri="{DCECCB84-F9BA-43D5-87BE-67443E8EF086}">
      <p15:sldGuideLst xmlns:p15="http://schemas.microsoft.com/office/powerpoint/2012/main" xmlns="">
        <p15:guide id="1" pos="317" userDrawn="1">
          <p15:clr>
            <a:srgbClr val="FBAE40"/>
          </p15:clr>
        </p15:guide>
        <p15:guide id="2" orient="horz" pos="317" userDrawn="1">
          <p15:clr>
            <a:srgbClr val="FBAE40"/>
          </p15:clr>
        </p15:guide>
        <p15:guide id="3" orient="horz" pos="551" userDrawn="1">
          <p15:clr>
            <a:srgbClr val="FBAE40"/>
          </p15:clr>
        </p15:guide>
        <p15:guide id="4" orient="horz" pos="1020" userDrawn="1">
          <p15:clr>
            <a:srgbClr val="FBAE40"/>
          </p15:clr>
        </p15:guide>
        <p15:guide id="5" orient="horz" pos="2678" userDrawn="1">
          <p15:clr>
            <a:srgbClr val="FBAE40"/>
          </p15:clr>
        </p15:guide>
        <p15:guide id="6" orient="horz" pos="3004" userDrawn="1">
          <p15:clr>
            <a:srgbClr val="FBAE40"/>
          </p15:clr>
        </p15:guide>
        <p15:guide id="7" orient="horz" pos="3991" userDrawn="1">
          <p15:clr>
            <a:srgbClr val="FBAE40"/>
          </p15:clr>
        </p15:guide>
        <p15:guide id="8" pos="3682" userDrawn="1">
          <p15:clr>
            <a:srgbClr val="FBAE40"/>
          </p15:clr>
        </p15:guide>
        <p15:guide id="9" pos="4000" userDrawn="1">
          <p15:clr>
            <a:srgbClr val="FBAE40"/>
          </p15:clr>
        </p15:guide>
        <p15:guide id="10" pos="73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‹nº›</a:t>
            </a:fld>
            <a:endParaRPr lang="en-US" sz="900" noProof="0" dirty="0"/>
          </a:p>
        </p:txBody>
      </p:sp>
      <p:sp>
        <p:nvSpPr>
          <p:cNvPr id="11" name="Classification"/>
          <p:cNvSpPr txBox="1"/>
          <p:nvPr userDrawn="1"/>
        </p:nvSpPr>
        <p:spPr bwMode="black">
          <a:xfrm>
            <a:off x="2814655" y="6559834"/>
            <a:ext cx="381515"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INTERNAL</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2019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Tree>
    <p:extLst>
      <p:ext uri="{BB962C8B-B14F-4D97-AF65-F5344CB8AC3E}">
        <p14:creationId xmlns:p14="http://schemas.microsoft.com/office/powerpoint/2010/main" xmlns="" val="3408294523"/>
      </p:ext>
    </p:extLst>
  </p:cSld>
  <p:clrMap bg1="lt1" tx1="dk1" bg2="lt2" tx2="dk2" accent1="accent1" accent2="accent2" accent3="accent3" accent4="accent4" accent5="accent5" accent6="accent6" hlink="hlink" folHlink="folHlink"/>
  <p:sldLayoutIdLst>
    <p:sldLayoutId id="2147483772" r:id="rId1"/>
    <p:sldLayoutId id="2147483741" r:id="rId2"/>
    <p:sldLayoutId id="2147483765" r:id="rId3"/>
    <p:sldLayoutId id="2147483767" r:id="rId4"/>
    <p:sldLayoutId id="2147483743" r:id="rId5"/>
    <p:sldLayoutId id="2147483774" r:id="rId6"/>
    <p:sldLayoutId id="2147483745" r:id="rId7"/>
    <p:sldLayoutId id="2147483760" r:id="rId8"/>
    <p:sldLayoutId id="2147483768" r:id="rId9"/>
    <p:sldLayoutId id="2147483769" r:id="rId10"/>
    <p:sldLayoutId id="2147483770" r:id="rId11"/>
    <p:sldLayoutId id="2147483744" r:id="rId12"/>
    <p:sldLayoutId id="2147483757" r:id="rId13"/>
    <p:sldLayoutId id="2147483748" r:id="rId14"/>
    <p:sldLayoutId id="2147483771" r:id="rId15"/>
    <p:sldLayoutId id="2147483763" r:id="rId16"/>
    <p:sldLayoutId id="2147483751" r:id="rId17"/>
    <p:sldLayoutId id="2147483756" r:id="rId18"/>
    <p:sldLayoutId id="2147483740" r:id="rId19"/>
    <p:sldLayoutId id="2147483754" r:id="rId20"/>
    <p:sldLayoutId id="2147483755" r:id="rId21"/>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195A"/>
        </a:solidFill>
        <a:effectLst/>
      </p:bgPr>
    </p:bg>
    <p:spTree>
      <p:nvGrpSpPr>
        <p:cNvPr id="1" name=""/>
        <p:cNvGrpSpPr/>
        <p:nvPr/>
      </p:nvGrpSpPr>
      <p:grpSpPr>
        <a:xfrm>
          <a:off x="0" y="0"/>
          <a:ext cx="0" cy="0"/>
          <a:chOff x="0" y="0"/>
          <a:chExt cx="0" cy="0"/>
        </a:xfrm>
      </p:grpSpPr>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
        <p:nvSpPr>
          <p:cNvPr id="13" name="Slide number">
            <a:extLst>
              <a:ext uri="{FF2B5EF4-FFF2-40B4-BE49-F238E27FC236}">
                <a16:creationId xmlns:a16="http://schemas.microsoft.com/office/drawing/2014/main" xmlns="" id="{6F6D7778-F272-4F12-ADD2-8AE6FF10DDDC}"/>
              </a:ext>
            </a:extLst>
          </p:cNvPr>
          <p:cNvSpPr txBox="1"/>
          <p:nvPr userDrawn="1"/>
        </p:nvSpPr>
        <p:spPr bwMode="black">
          <a:xfrm>
            <a:off x="11549413" y="6536751"/>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‹nº›</a:t>
            </a:fld>
            <a:endParaRPr lang="en-US" sz="900" noProof="0" dirty="0"/>
          </a:p>
        </p:txBody>
      </p:sp>
      <p:sp>
        <p:nvSpPr>
          <p:cNvPr id="14" name="Classification">
            <a:extLst>
              <a:ext uri="{FF2B5EF4-FFF2-40B4-BE49-F238E27FC236}">
                <a16:creationId xmlns:a16="http://schemas.microsoft.com/office/drawing/2014/main" xmlns="" id="{4950D02E-DEA7-4F24-8212-FEEF73ED9421}"/>
              </a:ext>
            </a:extLst>
          </p:cNvPr>
          <p:cNvSpPr txBox="1"/>
          <p:nvPr userDrawn="1"/>
        </p:nvSpPr>
        <p:spPr bwMode="black">
          <a:xfrm>
            <a:off x="2814655" y="6559834"/>
            <a:ext cx="381515" cy="92333"/>
          </a:xfrm>
          <a:prstGeom prst="rect">
            <a:avLst/>
          </a:prstGeom>
          <a:noFill/>
        </p:spPr>
        <p:txBody>
          <a:bodyPr wrap="none" lIns="0" tIns="0" rIns="0" bIns="0" rtlCol="0">
            <a:spAutoFit/>
          </a:bodyPr>
          <a:lstStyle/>
          <a:p>
            <a:pPr marL="0" marR="0" indent="0" algn="l" defTabSz="1088558"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INTERNAL</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15" name="Copyright">
            <a:extLst>
              <a:ext uri="{FF2B5EF4-FFF2-40B4-BE49-F238E27FC236}">
                <a16:creationId xmlns:a16="http://schemas.microsoft.com/office/drawing/2014/main" xmlns="" id="{A507F817-5D47-4500-8930-FF4D058FA111}"/>
              </a:ext>
            </a:extLst>
          </p:cNvPr>
          <p:cNvSpPr txBox="1"/>
          <p:nvPr userDrawn="1"/>
        </p:nvSpPr>
        <p:spPr bwMode="black">
          <a:xfrm>
            <a:off x="504001" y="6559834"/>
            <a:ext cx="2269679" cy="92333"/>
          </a:xfrm>
          <a:prstGeom prst="rect">
            <a:avLst/>
          </a:prstGeom>
          <a:noFill/>
        </p:spPr>
        <p:txBody>
          <a:bodyPr wrap="square" lIns="0" tIns="0" rIns="0" bIns="0" rtlCol="0">
            <a:spAutoFit/>
          </a:bodyPr>
          <a:lstStyle/>
          <a:p>
            <a:pPr marL="84121" marR="0" indent="-84121" algn="l" defTabSz="1088558"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2019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Tree>
    <p:extLst>
      <p:ext uri="{BB962C8B-B14F-4D97-AF65-F5344CB8AC3E}">
        <p14:creationId xmlns:p14="http://schemas.microsoft.com/office/powerpoint/2010/main" xmlns="" val="2031361106"/>
      </p:ext>
    </p:extLst>
  </p:cSld>
  <p:clrMap bg1="dk1" tx1="lt1" bg2="dk2" tx2="lt2" accent1="accent1" accent2="accent2" accent3="accent3" accent4="accent4" accent5="accent5" accent6="accent6" hlink="hlink" folHlink="folHlink"/>
  <p:sldLayoutIdLst>
    <p:sldLayoutId id="2147483789" r:id="rId1"/>
    <p:sldLayoutId id="2147483791" r:id="rId2"/>
    <p:sldLayoutId id="2147483798" r:id="rId3"/>
  </p:sldLayoutIdLst>
  <p:hf hdr="0" ftr="0" dt="0"/>
  <p:txStyles>
    <p:titleStyle>
      <a:lvl1pPr algn="l" defTabSz="1088558"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558" rtl="0" eaLnBrk="1" latinLnBrk="0" hangingPunct="1">
        <a:defRPr sz="2100" kern="1200">
          <a:solidFill>
            <a:schemeClr val="tx1"/>
          </a:solidFill>
          <a:latin typeface="+mn-lt"/>
          <a:ea typeface="+mn-ea"/>
          <a:cs typeface="+mn-cs"/>
        </a:defRPr>
      </a:lvl1pPr>
      <a:lvl2pPr marL="544279" algn="l" defTabSz="1088558" rtl="0" eaLnBrk="1" latinLnBrk="0" hangingPunct="1">
        <a:defRPr sz="2100" kern="1200">
          <a:solidFill>
            <a:schemeClr val="tx1"/>
          </a:solidFill>
          <a:latin typeface="+mn-lt"/>
          <a:ea typeface="+mn-ea"/>
          <a:cs typeface="+mn-cs"/>
        </a:defRPr>
      </a:lvl2pPr>
      <a:lvl3pPr marL="1088558" algn="l" defTabSz="1088558" rtl="0" eaLnBrk="1" latinLnBrk="0" hangingPunct="1">
        <a:defRPr sz="2100" kern="1200">
          <a:solidFill>
            <a:schemeClr val="tx1"/>
          </a:solidFill>
          <a:latin typeface="+mn-lt"/>
          <a:ea typeface="+mn-ea"/>
          <a:cs typeface="+mn-cs"/>
        </a:defRPr>
      </a:lvl3pPr>
      <a:lvl4pPr marL="1632837" algn="l" defTabSz="1088558" rtl="0" eaLnBrk="1" latinLnBrk="0" hangingPunct="1">
        <a:defRPr sz="2100" kern="1200">
          <a:solidFill>
            <a:schemeClr val="tx1"/>
          </a:solidFill>
          <a:latin typeface="+mn-lt"/>
          <a:ea typeface="+mn-ea"/>
          <a:cs typeface="+mn-cs"/>
        </a:defRPr>
      </a:lvl4pPr>
      <a:lvl5pPr marL="2177116" algn="l" defTabSz="1088558" rtl="0" eaLnBrk="1" latinLnBrk="0" hangingPunct="1">
        <a:defRPr sz="2100" kern="1200">
          <a:solidFill>
            <a:schemeClr val="tx1"/>
          </a:solidFill>
          <a:latin typeface="+mn-lt"/>
          <a:ea typeface="+mn-ea"/>
          <a:cs typeface="+mn-cs"/>
        </a:defRPr>
      </a:lvl5pPr>
      <a:lvl6pPr marL="2721396" algn="l" defTabSz="1088558" rtl="0" eaLnBrk="1" latinLnBrk="0" hangingPunct="1">
        <a:defRPr sz="2100" kern="1200">
          <a:solidFill>
            <a:schemeClr val="tx1"/>
          </a:solidFill>
          <a:latin typeface="+mn-lt"/>
          <a:ea typeface="+mn-ea"/>
          <a:cs typeface="+mn-cs"/>
        </a:defRPr>
      </a:lvl6pPr>
      <a:lvl7pPr marL="3265675" algn="l" defTabSz="1088558" rtl="0" eaLnBrk="1" latinLnBrk="0" hangingPunct="1">
        <a:defRPr sz="2100" kern="1200">
          <a:solidFill>
            <a:schemeClr val="tx1"/>
          </a:solidFill>
          <a:latin typeface="+mn-lt"/>
          <a:ea typeface="+mn-ea"/>
          <a:cs typeface="+mn-cs"/>
        </a:defRPr>
      </a:lvl7pPr>
      <a:lvl8pPr marL="3809954" algn="l" defTabSz="1088558" rtl="0" eaLnBrk="1" latinLnBrk="0" hangingPunct="1">
        <a:defRPr sz="2100" kern="1200">
          <a:solidFill>
            <a:schemeClr val="tx1"/>
          </a:solidFill>
          <a:latin typeface="+mn-lt"/>
          <a:ea typeface="+mn-ea"/>
          <a:cs typeface="+mn-cs"/>
        </a:defRPr>
      </a:lvl8pPr>
      <a:lvl9pPr marL="4354233" algn="l" defTabSz="1088558"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lide number"/>
          <p:cNvSpPr txBox="1"/>
          <p:nvPr userDrawn="1"/>
        </p:nvSpPr>
        <p:spPr bwMode="black">
          <a:xfrm>
            <a:off x="11549413" y="6536752"/>
            <a:ext cx="141064" cy="138499"/>
          </a:xfrm>
          <a:prstGeom prst="rect">
            <a:avLst/>
          </a:prstGeom>
          <a:noFill/>
        </p:spPr>
        <p:txBody>
          <a:bodyPr wrap="none" lIns="0" tIns="0" rIns="0" bIns="0" rtlCol="0">
            <a:spAutoFit/>
          </a:bodyPr>
          <a:lstStyle>
            <a:defPPr>
              <a:defRPr lang="de-DE"/>
            </a:defPPr>
            <a:lvl1pPr marL="84138" indent="-84138">
              <a:buClr>
                <a:schemeClr val="tx1"/>
              </a:buClr>
              <a:buFont typeface="Arial" pitchFamily="34" charset="0"/>
              <a:buChar char="©"/>
              <a:tabLst/>
              <a:defRPr sz="600"/>
            </a:lvl1pPr>
          </a:lstStyle>
          <a:p>
            <a:pPr marL="0" lvl="0" indent="0" algn="r">
              <a:buNone/>
            </a:pPr>
            <a:fld id="{0BDC132A-5C91-4078-9777-31DA19A62E0A}" type="slidenum">
              <a:rPr lang="en-US" sz="900" noProof="0" smtClean="0"/>
              <a:pPr marL="0" lvl="0" indent="0" algn="r">
                <a:buNone/>
              </a:pPr>
              <a:t>‹nº›</a:t>
            </a:fld>
            <a:endParaRPr lang="en-US" sz="900" noProof="0" dirty="0"/>
          </a:p>
        </p:txBody>
      </p:sp>
      <p:sp>
        <p:nvSpPr>
          <p:cNvPr id="11" name="Classification"/>
          <p:cNvSpPr txBox="1"/>
          <p:nvPr userDrawn="1"/>
        </p:nvSpPr>
        <p:spPr bwMode="black">
          <a:xfrm>
            <a:off x="2814657" y="6559835"/>
            <a:ext cx="381515" cy="92333"/>
          </a:xfrm>
          <a:prstGeom prst="rect">
            <a:avLst/>
          </a:prstGeom>
          <a:noFill/>
        </p:spPr>
        <p:txBody>
          <a:bodyPr wrap="none" lIns="0" tIns="0" rIns="0" bIns="0" rtlCol="0">
            <a:spAutoFit/>
          </a:bodyPr>
          <a:lstStyle/>
          <a:p>
            <a:pPr marL="0" marR="0" indent="0" algn="l" defTabSz="1088340" rtl="0" eaLnBrk="1" fontAlgn="auto" latinLnBrk="0" hangingPunct="1">
              <a:lnSpc>
                <a:spcPct val="100000"/>
              </a:lnSpc>
              <a:spcBef>
                <a:spcPts val="0"/>
              </a:spcBef>
              <a:spcAft>
                <a:spcPts val="0"/>
              </a:spcAft>
              <a:buClr>
                <a:schemeClr val="tx1"/>
              </a:buClr>
              <a:buSzTx/>
              <a:buFont typeface="Arial" pitchFamily="34" charset="0"/>
              <a:buNone/>
              <a:tabLst/>
              <a:defRPr/>
            </a:pPr>
            <a:r>
              <a:rPr kumimoji="0" lang="en-US" sz="600" b="0" i="0" u="none" kern="0" baseline="0">
                <a:solidFill>
                  <a:schemeClr val="tx1"/>
                </a:solidFill>
                <a:latin typeface="Arial"/>
                <a:ea typeface="Arial Unicode MS"/>
                <a:cs typeface="Arial Unicode MS" pitchFamily="34" charset="-128"/>
                <a:sym typeface="Arial"/>
              </a:rPr>
              <a:t>INTERNAL</a:t>
            </a:r>
            <a:endParaRPr kumimoji="0" lang="en-US" sz="600" b="0" i="0" u="none" kern="0" baseline="0" dirty="0">
              <a:solidFill>
                <a:schemeClr val="tx1"/>
              </a:solidFill>
              <a:latin typeface="Arial"/>
              <a:ea typeface="Arial Unicode MS"/>
              <a:cs typeface="Arial Unicode MS" pitchFamily="34" charset="-128"/>
              <a:sym typeface="Arial"/>
            </a:endParaRPr>
          </a:p>
        </p:txBody>
      </p:sp>
      <p:sp>
        <p:nvSpPr>
          <p:cNvPr id="10" name="Copyright"/>
          <p:cNvSpPr txBox="1"/>
          <p:nvPr userDrawn="1"/>
        </p:nvSpPr>
        <p:spPr bwMode="black">
          <a:xfrm>
            <a:off x="504003" y="6559835"/>
            <a:ext cx="2269679" cy="92333"/>
          </a:xfrm>
          <a:prstGeom prst="rect">
            <a:avLst/>
          </a:prstGeom>
          <a:noFill/>
        </p:spPr>
        <p:txBody>
          <a:bodyPr wrap="square" lIns="0" tIns="0" rIns="0" bIns="0" rtlCol="0">
            <a:spAutoFit/>
          </a:bodyPr>
          <a:lstStyle/>
          <a:p>
            <a:pPr marL="84104" marR="0" indent="-84104" algn="l" defTabSz="1088340" rtl="0" eaLnBrk="1" fontAlgn="auto" latinLnBrk="0" hangingPunct="1">
              <a:lnSpc>
                <a:spcPct val="100000"/>
              </a:lnSpc>
              <a:spcBef>
                <a:spcPts val="0"/>
              </a:spcBef>
              <a:spcAft>
                <a:spcPts val="0"/>
              </a:spcAft>
              <a:buClr>
                <a:schemeClr val="tx1"/>
              </a:buClr>
              <a:buSzTx/>
              <a:buFont typeface="Arial" pitchFamily="34" charset="0"/>
              <a:buChar char="©"/>
              <a:tabLst/>
              <a:defRPr/>
            </a:pPr>
            <a:r>
              <a:rPr lang="en-US" sz="600" noProof="0" dirty="0">
                <a:solidFill>
                  <a:schemeClr val="tx1"/>
                </a:solidFill>
              </a:rPr>
              <a:t>2018 SAP SE or an SAP affiliate company. All rights reserved.  </a:t>
            </a:r>
            <a:r>
              <a:rPr kumimoji="0" lang="en-US" sz="600" b="0" i="0" u="none" kern="0" baseline="0" dirty="0">
                <a:solidFill>
                  <a:schemeClr val="tx1"/>
                </a:solidFill>
                <a:latin typeface="Arial"/>
                <a:ea typeface="Arial Unicode MS"/>
                <a:cs typeface="Arial Unicode MS" pitchFamily="34" charset="-128"/>
                <a:sym typeface="Arial"/>
              </a:rPr>
              <a:t>ǀ</a:t>
            </a:r>
          </a:p>
        </p:txBody>
      </p:sp>
      <p:sp>
        <p:nvSpPr>
          <p:cNvPr id="3" name="Text Placeholder"/>
          <p:cNvSpPr>
            <a:spLocks noGrp="1"/>
          </p:cNvSpPr>
          <p:nvPr userDrawn="1">
            <p:ph type="body" idx="1"/>
          </p:nvPr>
        </p:nvSpPr>
        <p:spPr bwMode="black">
          <a:xfrm>
            <a:off x="504001" y="1620000"/>
            <a:ext cx="11186476" cy="4716000"/>
          </a:xfrm>
          <a:prstGeom prst="rect">
            <a:avLst/>
          </a:prstGeom>
        </p:spPr>
        <p:txBody>
          <a:bodyPr vert="horz" lIns="0" tIns="0" rIns="0" bIns="0" rtlCol="0">
            <a:norm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Placeholder"/>
          <p:cNvSpPr>
            <a:spLocks noGrp="1"/>
          </p:cNvSpPr>
          <p:nvPr userDrawn="1">
            <p:ph type="title"/>
          </p:nvPr>
        </p:nvSpPr>
        <p:spPr bwMode="black">
          <a:xfrm>
            <a:off x="504001" y="504000"/>
            <a:ext cx="11186476" cy="369332"/>
          </a:xfrm>
          <a:prstGeom prst="rect">
            <a:avLst/>
          </a:prstGeom>
        </p:spPr>
        <p:txBody>
          <a:bodyPr vert="horz" wrap="square" lIns="0" tIns="0" rIns="0" bIns="0" rtlCol="0" anchor="t" anchorCtr="0">
            <a:spAutoFit/>
          </a:bodyPr>
          <a:lstStyle/>
          <a:p>
            <a:r>
              <a:rPr lang="en-US" noProof="0" dirty="0"/>
              <a:t>Insert page title (sentence case)</a:t>
            </a:r>
          </a:p>
        </p:txBody>
      </p:sp>
    </p:spTree>
    <p:extLst>
      <p:ext uri="{BB962C8B-B14F-4D97-AF65-F5344CB8AC3E}">
        <p14:creationId xmlns:p14="http://schemas.microsoft.com/office/powerpoint/2010/main" xmlns="" val="507829499"/>
      </p:ext>
    </p:extLst>
  </p:cSld>
  <p:clrMap bg1="dk1" tx1="lt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Lst>
  <p:hf hdr="0" ftr="0" dt="0"/>
  <p:txStyles>
    <p:titleStyle>
      <a:lvl1pPr algn="l" defTabSz="1088340" rtl="0" eaLnBrk="1" latinLnBrk="0" hangingPunct="1">
        <a:spcBef>
          <a:spcPct val="0"/>
        </a:spcBef>
        <a:buNone/>
        <a:defRPr sz="2400" b="1" kern="1200" baseline="0">
          <a:solidFill>
            <a:schemeClr val="tx1"/>
          </a:solidFill>
          <a:latin typeface="+mj-lt"/>
          <a:ea typeface="+mj-ea"/>
          <a:cs typeface="+mj-cs"/>
        </a:defRPr>
      </a:lvl1pPr>
    </p:titleStyle>
    <p:bodyStyle>
      <a:lvl1pPr marL="0" indent="0" algn="l" defTabSz="1088340"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28" indent="-179928" algn="l" defTabSz="1088340"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03" indent="-179352" algn="l" defTabSz="1088340"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784" indent="-179928" algn="l" defTabSz="1088340"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712" indent="-179928" algn="l" defTabSz="1088340"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2936" indent="-272086" algn="l" defTabSz="108834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106" indent="-272086" algn="l" defTabSz="108834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277" indent="-272086" algn="l" defTabSz="108834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448" indent="-272086" algn="l" defTabSz="108834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340" rtl="0" eaLnBrk="1" latinLnBrk="0" hangingPunct="1">
        <a:defRPr sz="2100" kern="1200">
          <a:solidFill>
            <a:schemeClr val="tx1"/>
          </a:solidFill>
          <a:latin typeface="+mn-lt"/>
          <a:ea typeface="+mn-ea"/>
          <a:cs typeface="+mn-cs"/>
        </a:defRPr>
      </a:lvl1pPr>
      <a:lvl2pPr marL="544170" algn="l" defTabSz="1088340" rtl="0" eaLnBrk="1" latinLnBrk="0" hangingPunct="1">
        <a:defRPr sz="2100" kern="1200">
          <a:solidFill>
            <a:schemeClr val="tx1"/>
          </a:solidFill>
          <a:latin typeface="+mn-lt"/>
          <a:ea typeface="+mn-ea"/>
          <a:cs typeface="+mn-cs"/>
        </a:defRPr>
      </a:lvl2pPr>
      <a:lvl3pPr marL="1088340" algn="l" defTabSz="1088340" rtl="0" eaLnBrk="1" latinLnBrk="0" hangingPunct="1">
        <a:defRPr sz="2100" kern="1200">
          <a:solidFill>
            <a:schemeClr val="tx1"/>
          </a:solidFill>
          <a:latin typeface="+mn-lt"/>
          <a:ea typeface="+mn-ea"/>
          <a:cs typeface="+mn-cs"/>
        </a:defRPr>
      </a:lvl3pPr>
      <a:lvl4pPr marL="1632510" algn="l" defTabSz="1088340" rtl="0" eaLnBrk="1" latinLnBrk="0" hangingPunct="1">
        <a:defRPr sz="2100" kern="1200">
          <a:solidFill>
            <a:schemeClr val="tx1"/>
          </a:solidFill>
          <a:latin typeface="+mn-lt"/>
          <a:ea typeface="+mn-ea"/>
          <a:cs typeface="+mn-cs"/>
        </a:defRPr>
      </a:lvl4pPr>
      <a:lvl5pPr marL="2176681" algn="l" defTabSz="1088340" rtl="0" eaLnBrk="1" latinLnBrk="0" hangingPunct="1">
        <a:defRPr sz="2100" kern="1200">
          <a:solidFill>
            <a:schemeClr val="tx1"/>
          </a:solidFill>
          <a:latin typeface="+mn-lt"/>
          <a:ea typeface="+mn-ea"/>
          <a:cs typeface="+mn-cs"/>
        </a:defRPr>
      </a:lvl5pPr>
      <a:lvl6pPr marL="2720852" algn="l" defTabSz="1088340" rtl="0" eaLnBrk="1" latinLnBrk="0" hangingPunct="1">
        <a:defRPr sz="2100" kern="1200">
          <a:solidFill>
            <a:schemeClr val="tx1"/>
          </a:solidFill>
          <a:latin typeface="+mn-lt"/>
          <a:ea typeface="+mn-ea"/>
          <a:cs typeface="+mn-cs"/>
        </a:defRPr>
      </a:lvl6pPr>
      <a:lvl7pPr marL="3265022" algn="l" defTabSz="1088340" rtl="0" eaLnBrk="1" latinLnBrk="0" hangingPunct="1">
        <a:defRPr sz="2100" kern="1200">
          <a:solidFill>
            <a:schemeClr val="tx1"/>
          </a:solidFill>
          <a:latin typeface="+mn-lt"/>
          <a:ea typeface="+mn-ea"/>
          <a:cs typeface="+mn-cs"/>
        </a:defRPr>
      </a:lvl7pPr>
      <a:lvl8pPr marL="3809192" algn="l" defTabSz="1088340" rtl="0" eaLnBrk="1" latinLnBrk="0" hangingPunct="1">
        <a:defRPr sz="2100" kern="1200">
          <a:solidFill>
            <a:schemeClr val="tx1"/>
          </a:solidFill>
          <a:latin typeface="+mn-lt"/>
          <a:ea typeface="+mn-ea"/>
          <a:cs typeface="+mn-cs"/>
        </a:defRPr>
      </a:lvl8pPr>
      <a:lvl9pPr marL="4353362" algn="l" defTabSz="1088340"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494DFDC-62A2-43B2-9E43-A97B2FE97E30}"/>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xmlns="" id="{043C1B40-6BAD-4212-AFE8-5C8E79682854}"/>
              </a:ext>
            </a:extLst>
          </p:cNvPr>
          <p:cNvSpPr>
            <a:spLocks noGrp="1"/>
          </p:cNvSpPr>
          <p:nvPr>
            <p:ph type="body" sz="quarter" idx="10"/>
          </p:nvPr>
        </p:nvSpPr>
        <p:spPr>
          <a:xfrm>
            <a:off x="504000" y="2297711"/>
            <a:ext cx="11185200" cy="1978898"/>
          </a:xfrm>
        </p:spPr>
        <p:txBody>
          <a:bodyPr>
            <a:normAutofit/>
          </a:bodyPr>
          <a:lstStyle/>
          <a:p>
            <a:r>
              <a:rPr lang="pt-BR" sz="11000" dirty="0">
                <a:solidFill>
                  <a:schemeClr val="bg1"/>
                </a:solidFill>
              </a:rPr>
              <a:t>Cidadania </a:t>
            </a:r>
            <a:r>
              <a:rPr lang="pt-BR" sz="11000" dirty="0">
                <a:solidFill>
                  <a:schemeClr val="accent1"/>
                </a:solidFill>
              </a:rPr>
              <a:t>4.0</a:t>
            </a:r>
            <a:endParaRPr lang="en-US" sz="11000" dirty="0">
              <a:solidFill>
                <a:schemeClr val="accent1"/>
              </a:solidFill>
            </a:endParaRPr>
          </a:p>
        </p:txBody>
      </p:sp>
      <p:sp>
        <p:nvSpPr>
          <p:cNvPr id="5" name="Subtitle 2">
            <a:extLst>
              <a:ext uri="{FF2B5EF4-FFF2-40B4-BE49-F238E27FC236}">
                <a16:creationId xmlns:a16="http://schemas.microsoft.com/office/drawing/2014/main" xmlns="" id="{214290BA-331E-4A50-ACF1-C6218BAF3BD4}"/>
              </a:ext>
            </a:extLst>
          </p:cNvPr>
          <p:cNvSpPr txBox="1">
            <a:spLocks/>
          </p:cNvSpPr>
          <p:nvPr/>
        </p:nvSpPr>
        <p:spPr>
          <a:xfrm>
            <a:off x="504000" y="4460033"/>
            <a:ext cx="7940644" cy="1716832"/>
          </a:xfrm>
          <a:prstGeom prst="rect">
            <a:avLst/>
          </a:prstGeom>
        </p:spPr>
        <p:txBody>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a:lnSpc>
                <a:spcPct val="150000"/>
              </a:lnSpc>
            </a:pPr>
            <a:r>
              <a:rPr lang="pt-BR" dirty="0">
                <a:solidFill>
                  <a:schemeClr val="accent1"/>
                </a:solidFill>
                <a:latin typeface="BentonSans Bold" panose="02000803000000020004" pitchFamily="2" charset="0"/>
              </a:rPr>
              <a:t>Matheus Souza</a:t>
            </a:r>
            <a:br>
              <a:rPr lang="pt-BR" dirty="0">
                <a:solidFill>
                  <a:schemeClr val="accent1"/>
                </a:solidFill>
                <a:latin typeface="BentonSans Bold" panose="02000803000000020004" pitchFamily="2" charset="0"/>
              </a:rPr>
            </a:br>
            <a:r>
              <a:rPr lang="pt-BR" sz="1800" dirty="0" err="1">
                <a:solidFill>
                  <a:schemeClr val="bg1"/>
                </a:solidFill>
                <a:latin typeface="BentonSans Book" panose="02000503000000020004" pitchFamily="2" charset="0"/>
              </a:rPr>
              <a:t>matheus.souza@sap.com</a:t>
            </a:r>
            <a:endParaRPr lang="en-US" sz="1800" dirty="0">
              <a:solidFill>
                <a:schemeClr val="bg1"/>
              </a:solidFill>
              <a:latin typeface="BentonSans Book" panose="02000503000000020004" pitchFamily="2" charset="0"/>
            </a:endParaRPr>
          </a:p>
        </p:txBody>
      </p:sp>
    </p:spTree>
    <p:extLst>
      <p:ext uri="{BB962C8B-B14F-4D97-AF65-F5344CB8AC3E}">
        <p14:creationId xmlns:p14="http://schemas.microsoft.com/office/powerpoint/2010/main" xmlns="" val="2503073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2EFFCE9C-B746-4481-B467-6E2A79B6A188}"/>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16848" r="7686" b="5339"/>
          <a:stretch/>
        </p:blipFill>
        <p:spPr>
          <a:xfrm>
            <a:off x="1411" y="0"/>
            <a:ext cx="12192353" cy="6858000"/>
          </a:xfrm>
          <a:prstGeom prst="rect">
            <a:avLst/>
          </a:prstGeom>
        </p:spPr>
      </p:pic>
      <p:sp>
        <p:nvSpPr>
          <p:cNvPr id="6" name="Rectangle 5">
            <a:extLst>
              <a:ext uri="{FF2B5EF4-FFF2-40B4-BE49-F238E27FC236}">
                <a16:creationId xmlns:a16="http://schemas.microsoft.com/office/drawing/2014/main" xmlns="" id="{57DC8423-CAF2-4F54-8EB9-49089CED22AF}"/>
              </a:ext>
            </a:extLst>
          </p:cNvPr>
          <p:cNvSpPr/>
          <p:nvPr/>
        </p:nvSpPr>
        <p:spPr bwMode="gray">
          <a:xfrm>
            <a:off x="1410" y="0"/>
            <a:ext cx="12192353" cy="6858000"/>
          </a:xfrm>
          <a:prstGeom prst="rect">
            <a:avLst/>
          </a:prstGeom>
          <a:gradFill flip="none" rotWithShape="1">
            <a:gsLst>
              <a:gs pos="0">
                <a:schemeClr val="bg1">
                  <a:alpha val="70000"/>
                </a:schemeClr>
              </a:gs>
              <a:gs pos="100000">
                <a:schemeClr val="bg1">
                  <a:alpha val="0"/>
                </a:schemeClr>
              </a:gs>
            </a:gsLst>
            <a:lin ang="0" scaled="0"/>
            <a:tileRect/>
          </a:gradFill>
          <a:ln w="2540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US" sz="1800" kern="0" dirty="0" err="1">
              <a:solidFill>
                <a:srgbClr val="FFFFFF"/>
              </a:solidFill>
              <a:ea typeface="Arial Unicode MS" pitchFamily="34" charset="-128"/>
              <a:cs typeface="Arial Unicode MS" pitchFamily="34" charset="-128"/>
            </a:endParaRPr>
          </a:p>
        </p:txBody>
      </p:sp>
      <p:sp>
        <p:nvSpPr>
          <p:cNvPr id="8" name="TextBox 7">
            <a:extLst>
              <a:ext uri="{FF2B5EF4-FFF2-40B4-BE49-F238E27FC236}">
                <a16:creationId xmlns:a16="http://schemas.microsoft.com/office/drawing/2014/main" xmlns="" id="{DC8A03B7-9434-4980-944A-4A6C615B747D}"/>
              </a:ext>
            </a:extLst>
          </p:cNvPr>
          <p:cNvSpPr txBox="1"/>
          <p:nvPr/>
        </p:nvSpPr>
        <p:spPr>
          <a:xfrm>
            <a:off x="585476" y="2813589"/>
            <a:ext cx="10466860" cy="1230821"/>
          </a:xfrm>
          <a:prstGeom prst="rect">
            <a:avLst/>
          </a:prstGeom>
          <a:noFill/>
        </p:spPr>
        <p:txBody>
          <a:bodyPr wrap="square" lIns="0" tIns="0" rIns="0" bIns="0" rtlCol="0">
            <a:spAutoFit/>
          </a:bodyPr>
          <a:lstStyle/>
          <a:p>
            <a:pPr defTabSz="1084587" fontAlgn="base">
              <a:spcBef>
                <a:spcPct val="50000"/>
              </a:spcBef>
              <a:spcAft>
                <a:spcPct val="0"/>
              </a:spcAft>
              <a:buClr>
                <a:srgbClr val="F0AB00"/>
              </a:buClr>
              <a:buSzPct val="80000"/>
            </a:pPr>
            <a:r>
              <a:rPr lang="en-US" sz="3999" kern="0" dirty="0" err="1">
                <a:solidFill>
                  <a:srgbClr val="F0AB00"/>
                </a:solidFill>
                <a:latin typeface="BentonSans Bold" panose="02000803000000020004" pitchFamily="2" charset="0"/>
                <a:ea typeface="Arial Unicode MS" pitchFamily="34" charset="-128"/>
                <a:cs typeface="Arial Unicode MS" pitchFamily="34" charset="-128"/>
              </a:rPr>
              <a:t>Engajamento</a:t>
            </a:r>
            <a:r>
              <a:rPr lang="en-US" sz="3999" kern="0" dirty="0">
                <a:solidFill>
                  <a:srgbClr val="FFFFFF"/>
                </a:solidFill>
                <a:latin typeface="BentonSans Bold" panose="02000803000000020004" pitchFamily="2" charset="0"/>
                <a:ea typeface="Arial Unicode MS" pitchFamily="34" charset="-128"/>
                <a:cs typeface="Arial Unicode MS" pitchFamily="34" charset="-128"/>
              </a:rPr>
              <a:t/>
            </a:r>
            <a:br>
              <a:rPr lang="en-US" sz="3999" kern="0" dirty="0">
                <a:solidFill>
                  <a:srgbClr val="FFFFFF"/>
                </a:solidFill>
                <a:latin typeface="BentonSans Bold" panose="02000803000000020004" pitchFamily="2" charset="0"/>
                <a:ea typeface="Arial Unicode MS" pitchFamily="34" charset="-128"/>
                <a:cs typeface="Arial Unicode MS" pitchFamily="34" charset="-128"/>
              </a:rPr>
            </a:br>
            <a:r>
              <a:rPr lang="en-US" sz="3999" kern="0" dirty="0" err="1">
                <a:solidFill>
                  <a:srgbClr val="FFFFFF"/>
                </a:solidFill>
                <a:latin typeface="BentonSans Bold" panose="02000803000000020004" pitchFamily="2" charset="0"/>
                <a:ea typeface="Arial Unicode MS" pitchFamily="34" charset="-128"/>
                <a:cs typeface="Arial Unicode MS" pitchFamily="34" charset="-128"/>
              </a:rPr>
              <a:t>Transparência</a:t>
            </a:r>
            <a:r>
              <a:rPr lang="en-US" sz="3999" kern="0" dirty="0">
                <a:solidFill>
                  <a:srgbClr val="FFFFFF"/>
                </a:solidFill>
                <a:latin typeface="BentonSans Bold" panose="02000803000000020004" pitchFamily="2" charset="0"/>
                <a:ea typeface="Arial Unicode MS" pitchFamily="34" charset="-128"/>
                <a:cs typeface="Arial Unicode MS" pitchFamily="34" charset="-128"/>
              </a:rPr>
              <a:t> e </a:t>
            </a:r>
            <a:r>
              <a:rPr lang="en-US" sz="3999" kern="0" dirty="0" err="1">
                <a:solidFill>
                  <a:srgbClr val="FFFFFF"/>
                </a:solidFill>
                <a:latin typeface="BentonSans Bold" panose="02000803000000020004" pitchFamily="2" charset="0"/>
                <a:ea typeface="Arial Unicode MS" pitchFamily="34" charset="-128"/>
                <a:cs typeface="Arial Unicode MS" pitchFamily="34" charset="-128"/>
              </a:rPr>
              <a:t>Influência</a:t>
            </a:r>
            <a:r>
              <a:rPr lang="en-US" sz="3999" kern="0" dirty="0">
                <a:solidFill>
                  <a:srgbClr val="FFFFFF"/>
                </a:solidFill>
                <a:latin typeface="BentonSans Bold" panose="02000803000000020004" pitchFamily="2" charset="0"/>
                <a:ea typeface="Arial Unicode MS" pitchFamily="34" charset="-128"/>
                <a:cs typeface="Arial Unicode MS" pitchFamily="34" charset="-128"/>
              </a:rPr>
              <a:t> </a:t>
            </a:r>
            <a:r>
              <a:rPr lang="en-US" sz="3999" kern="0" dirty="0" err="1">
                <a:solidFill>
                  <a:srgbClr val="FFFFFF"/>
                </a:solidFill>
                <a:latin typeface="BentonSans Bold" panose="02000803000000020004" pitchFamily="2" charset="0"/>
                <a:ea typeface="Arial Unicode MS" pitchFamily="34" charset="-128"/>
                <a:cs typeface="Arial Unicode MS" pitchFamily="34" charset="-128"/>
              </a:rPr>
              <a:t>em</a:t>
            </a:r>
            <a:r>
              <a:rPr lang="en-US" sz="3999" kern="0" dirty="0">
                <a:solidFill>
                  <a:srgbClr val="FFFFFF"/>
                </a:solidFill>
                <a:latin typeface="BentonSans Bold" panose="02000803000000020004" pitchFamily="2" charset="0"/>
                <a:ea typeface="Arial Unicode MS" pitchFamily="34" charset="-128"/>
                <a:cs typeface="Arial Unicode MS" pitchFamily="34" charset="-128"/>
              </a:rPr>
              <a:t> tempo real</a:t>
            </a:r>
            <a:endParaRPr lang="pt-BR" sz="3999" kern="0" dirty="0">
              <a:solidFill>
                <a:srgbClr val="FFFFFF"/>
              </a:solidFill>
              <a:latin typeface="BentonSans Bold" panose="02000803000000020004"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xmlns="" val="2593857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C39BFE-13B7-4FB1-85E2-09769C6AAF0E}"/>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15707"/>
          <a:stretch/>
        </p:blipFill>
        <p:spPr>
          <a:xfrm>
            <a:off x="1412" y="0"/>
            <a:ext cx="12192352" cy="6858000"/>
          </a:xfrm>
          <a:prstGeom prst="rect">
            <a:avLst/>
          </a:prstGeom>
        </p:spPr>
      </p:pic>
      <p:sp>
        <p:nvSpPr>
          <p:cNvPr id="5" name="Rectangle 4">
            <a:extLst>
              <a:ext uri="{FF2B5EF4-FFF2-40B4-BE49-F238E27FC236}">
                <a16:creationId xmlns:a16="http://schemas.microsoft.com/office/drawing/2014/main" xmlns="" id="{9F0440EF-9E84-43C6-AB95-75274793A183}"/>
              </a:ext>
            </a:extLst>
          </p:cNvPr>
          <p:cNvSpPr/>
          <p:nvPr/>
        </p:nvSpPr>
        <p:spPr bwMode="gray">
          <a:xfrm>
            <a:off x="1411" y="-1"/>
            <a:ext cx="12192353" cy="6858000"/>
          </a:xfrm>
          <a:prstGeom prst="rect">
            <a:avLst/>
          </a:prstGeom>
          <a:gradFill flip="none" rotWithShape="1">
            <a:gsLst>
              <a:gs pos="0">
                <a:schemeClr val="bg1">
                  <a:alpha val="70000"/>
                </a:schemeClr>
              </a:gs>
              <a:gs pos="100000">
                <a:schemeClr val="bg1">
                  <a:alpha val="0"/>
                </a:schemeClr>
              </a:gs>
            </a:gsLst>
            <a:lin ang="0" scaled="0"/>
            <a:tileRect/>
          </a:gradFill>
          <a:ln w="2540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US" sz="1800" kern="0" dirty="0" err="1">
              <a:ea typeface="Arial Unicode MS" pitchFamily="34" charset="-128"/>
              <a:cs typeface="Arial Unicode MS" pitchFamily="34" charset="-128"/>
            </a:endParaRPr>
          </a:p>
        </p:txBody>
      </p:sp>
      <p:sp>
        <p:nvSpPr>
          <p:cNvPr id="8" name="TextBox 7">
            <a:extLst>
              <a:ext uri="{FF2B5EF4-FFF2-40B4-BE49-F238E27FC236}">
                <a16:creationId xmlns:a16="http://schemas.microsoft.com/office/drawing/2014/main" xmlns="" id="{DC8A03B7-9434-4980-944A-4A6C615B747D}"/>
              </a:ext>
            </a:extLst>
          </p:cNvPr>
          <p:cNvSpPr txBox="1"/>
          <p:nvPr/>
        </p:nvSpPr>
        <p:spPr>
          <a:xfrm>
            <a:off x="585476" y="2813589"/>
            <a:ext cx="11278575" cy="1230850"/>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999" kern="0" dirty="0" err="1">
                <a:solidFill>
                  <a:schemeClr val="accent1"/>
                </a:solidFill>
                <a:latin typeface="BentonSans Bold" panose="02000803000000020004" pitchFamily="2" charset="0"/>
                <a:ea typeface="Arial Unicode MS" pitchFamily="34" charset="-128"/>
                <a:cs typeface="Arial Unicode MS" pitchFamily="34" charset="-128"/>
              </a:rPr>
              <a:t>Inteligência</a:t>
            </a:r>
            <a:r>
              <a:rPr lang="en-US" sz="3999" kern="0" dirty="0">
                <a:latin typeface="BentonSans Bold" panose="02000803000000020004" pitchFamily="2" charset="0"/>
                <a:ea typeface="Arial Unicode MS" pitchFamily="34" charset="-128"/>
                <a:cs typeface="Arial Unicode MS" pitchFamily="34" charset="-128"/>
              </a:rPr>
              <a:t/>
            </a:r>
            <a:br>
              <a:rPr lang="en-US" sz="3999" kern="0" dirty="0">
                <a:latin typeface="BentonSans Bold" panose="02000803000000020004" pitchFamily="2" charset="0"/>
                <a:ea typeface="Arial Unicode MS" pitchFamily="34" charset="-128"/>
                <a:cs typeface="Arial Unicode MS" pitchFamily="34" charset="-128"/>
              </a:rPr>
            </a:br>
            <a:r>
              <a:rPr lang="en-US" sz="3999" kern="0" dirty="0" err="1">
                <a:latin typeface="BentonSans Bold" panose="02000803000000020004" pitchFamily="2" charset="0"/>
                <a:ea typeface="Arial Unicode MS" pitchFamily="34" charset="-128"/>
                <a:cs typeface="Arial Unicode MS" pitchFamily="34" charset="-128"/>
              </a:rPr>
              <a:t>Ações</a:t>
            </a:r>
            <a:r>
              <a:rPr lang="en-US" sz="3999" kern="0" dirty="0">
                <a:latin typeface="BentonSans Bold" panose="02000803000000020004" pitchFamily="2" charset="0"/>
                <a:ea typeface="Arial Unicode MS" pitchFamily="34" charset="-128"/>
                <a:cs typeface="Arial Unicode MS" pitchFamily="34" charset="-128"/>
              </a:rPr>
              <a:t> </a:t>
            </a:r>
            <a:r>
              <a:rPr lang="en-US" sz="3999" kern="0" dirty="0" err="1">
                <a:latin typeface="BentonSans Bold" panose="02000803000000020004" pitchFamily="2" charset="0"/>
                <a:ea typeface="Arial Unicode MS" pitchFamily="34" charset="-128"/>
                <a:cs typeface="Arial Unicode MS" pitchFamily="34" charset="-128"/>
              </a:rPr>
              <a:t>baseadas</a:t>
            </a:r>
            <a:r>
              <a:rPr lang="en-US" sz="3999" kern="0" dirty="0">
                <a:latin typeface="BentonSans Bold" panose="02000803000000020004" pitchFamily="2" charset="0"/>
                <a:ea typeface="Arial Unicode MS" pitchFamily="34" charset="-128"/>
                <a:cs typeface="Arial Unicode MS" pitchFamily="34" charset="-128"/>
              </a:rPr>
              <a:t> </a:t>
            </a:r>
            <a:r>
              <a:rPr lang="en-US" sz="3999" kern="0" dirty="0" err="1">
                <a:latin typeface="BentonSans Bold" panose="02000803000000020004" pitchFamily="2" charset="0"/>
                <a:ea typeface="Arial Unicode MS" pitchFamily="34" charset="-128"/>
                <a:cs typeface="Arial Unicode MS" pitchFamily="34" charset="-128"/>
              </a:rPr>
              <a:t>em</a:t>
            </a:r>
            <a:r>
              <a:rPr lang="en-US" sz="3999" kern="0" dirty="0">
                <a:latin typeface="BentonSans Bold" panose="02000803000000020004" pitchFamily="2" charset="0"/>
                <a:ea typeface="Arial Unicode MS" pitchFamily="34" charset="-128"/>
                <a:cs typeface="Arial Unicode MS" pitchFamily="34" charset="-128"/>
              </a:rPr>
              <a:t> </a:t>
            </a:r>
            <a:r>
              <a:rPr lang="en-US" sz="3999" kern="0" dirty="0" err="1">
                <a:latin typeface="BentonSans Bold" panose="02000803000000020004" pitchFamily="2" charset="0"/>
                <a:ea typeface="Arial Unicode MS" pitchFamily="34" charset="-128"/>
                <a:cs typeface="Arial Unicode MS" pitchFamily="34" charset="-128"/>
              </a:rPr>
              <a:t>análise</a:t>
            </a:r>
            <a:r>
              <a:rPr lang="en-US" sz="3999" kern="0" dirty="0">
                <a:latin typeface="BentonSans Bold" panose="02000803000000020004" pitchFamily="2" charset="0"/>
                <a:ea typeface="Arial Unicode MS" pitchFamily="34" charset="-128"/>
                <a:cs typeface="Arial Unicode MS" pitchFamily="34" charset="-128"/>
              </a:rPr>
              <a:t> de dados</a:t>
            </a:r>
          </a:p>
        </p:txBody>
      </p:sp>
    </p:spTree>
    <p:extLst>
      <p:ext uri="{BB962C8B-B14F-4D97-AF65-F5344CB8AC3E}">
        <p14:creationId xmlns:p14="http://schemas.microsoft.com/office/powerpoint/2010/main" xmlns="" val="2796318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F46A7"/>
            </a:gs>
            <a:gs pos="100000">
              <a:srgbClr val="002060"/>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xmlns="" id="{5FC637F8-ECE5-4603-BE51-F78D4BE6390D}"/>
              </a:ext>
            </a:extLst>
          </p:cNvPr>
          <p:cNvSpPr txBox="1">
            <a:spLocks/>
          </p:cNvSpPr>
          <p:nvPr/>
        </p:nvSpPr>
        <p:spPr bwMode="black">
          <a:xfrm>
            <a:off x="3226712" y="2348654"/>
            <a:ext cx="5739776" cy="2308324"/>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marL="0" marR="0" lvl="0" indent="0" algn="ctr" defTabSz="1088558" rtl="0" eaLnBrk="1" fontAlgn="auto" latinLnBrk="0" hangingPunct="1">
              <a:lnSpc>
                <a:spcPct val="100000"/>
              </a:lnSpc>
              <a:spcBef>
                <a:spcPct val="0"/>
              </a:spcBef>
              <a:spcAft>
                <a:spcPts val="0"/>
              </a:spcAft>
              <a:buClrTx/>
              <a:buSzTx/>
              <a:buFontTx/>
              <a:buNone/>
              <a:tabLst/>
              <a:defRPr/>
            </a:pPr>
            <a:r>
              <a:rPr kumimoji="0" lang="en-US" sz="15000" b="1" i="0" u="none" strike="noStrike" kern="1200" cap="none" spc="0" normalizeH="0" baseline="0" noProof="0" dirty="0">
                <a:ln>
                  <a:noFill/>
                </a:ln>
                <a:solidFill>
                  <a:srgbClr val="F0AB00"/>
                </a:solidFill>
                <a:effectLst/>
                <a:uLnTx/>
                <a:uFillTx/>
                <a:latin typeface="BentonSans Bold" panose="02000803000000020004" pitchFamily="2" charset="0"/>
                <a:ea typeface="+mj-ea"/>
                <a:cs typeface="+mj-cs"/>
              </a:rPr>
              <a:t>ONDE</a:t>
            </a:r>
            <a:endParaRPr kumimoji="0" lang="en-US" sz="15000" b="1" i="0" u="none" strike="noStrike" kern="1200" cap="none" spc="0" normalizeH="0" baseline="0" noProof="0" dirty="0">
              <a:ln>
                <a:noFill/>
              </a:ln>
              <a:solidFill>
                <a:srgbClr val="FFFFFF"/>
              </a:solidFill>
              <a:effectLst/>
              <a:uLnTx/>
              <a:uFillTx/>
              <a:latin typeface="BentonSans Bold" panose="02000803000000020004" pitchFamily="2" charset="0"/>
              <a:ea typeface="+mj-ea"/>
              <a:cs typeface="+mj-cs"/>
            </a:endParaRPr>
          </a:p>
        </p:txBody>
      </p:sp>
      <p:sp>
        <p:nvSpPr>
          <p:cNvPr id="11" name="Rectangle 10">
            <a:extLst>
              <a:ext uri="{FF2B5EF4-FFF2-40B4-BE49-F238E27FC236}">
                <a16:creationId xmlns:a16="http://schemas.microsoft.com/office/drawing/2014/main" xmlns="" id="{9A965819-A782-4700-ADFE-DB2A813768F4}"/>
              </a:ext>
            </a:extLst>
          </p:cNvPr>
          <p:cNvSpPr/>
          <p:nvPr/>
        </p:nvSpPr>
        <p:spPr>
          <a:xfrm>
            <a:off x="5145057" y="1515359"/>
            <a:ext cx="1903086" cy="1046440"/>
          </a:xfrm>
          <a:prstGeom prst="rect">
            <a:avLst/>
          </a:prstGeom>
        </p:spPr>
        <p:txBody>
          <a:bodyPr wrap="non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lang="pt-BR" sz="6200" dirty="0">
                <a:solidFill>
                  <a:srgbClr val="FFFFFF"/>
                </a:solidFill>
                <a:latin typeface="BentonSans Bold" panose="02000803000000020004" pitchFamily="2" charset="0"/>
              </a:rPr>
              <a:t>POR</a:t>
            </a:r>
            <a:endParaRPr kumimoji="0" lang="en-US" sz="62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xmlns="" id="{9589966B-A3C5-4ED6-BA0B-A11D606AF411}"/>
              </a:ext>
            </a:extLst>
          </p:cNvPr>
          <p:cNvSpPr/>
          <p:nvPr/>
        </p:nvSpPr>
        <p:spPr>
          <a:xfrm>
            <a:off x="3998910" y="4566943"/>
            <a:ext cx="4195380" cy="923330"/>
          </a:xfrm>
          <a:prstGeom prst="rect">
            <a:avLst/>
          </a:prstGeom>
        </p:spPr>
        <p:txBody>
          <a:bodyPr wrap="non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pt-BR" sz="5400" b="0" i="0" u="none" strike="noStrike" kern="1200" cap="none" spc="0" normalizeH="0" baseline="0" noProof="0" dirty="0">
                <a:ln>
                  <a:noFill/>
                </a:ln>
                <a:solidFill>
                  <a:srgbClr val="FFFFFF"/>
                </a:solidFill>
                <a:effectLst/>
                <a:uLnTx/>
                <a:uFillTx/>
                <a:latin typeface="BentonSans Bold" panose="02000803000000020004" pitchFamily="2" charset="0"/>
                <a:ea typeface="+mn-ea"/>
                <a:cs typeface="+mn-cs"/>
              </a:rPr>
              <a:t>COMEÇAR?</a:t>
            </a:r>
            <a:endParaRPr kumimoji="0" lang="en-US" sz="4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xmlns="" val="17392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F46A7"/>
            </a:gs>
            <a:gs pos="100000">
              <a:srgbClr val="002060"/>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xmlns="" id="{5FC637F8-ECE5-4603-BE51-F78D4BE6390D}"/>
              </a:ext>
            </a:extLst>
          </p:cNvPr>
          <p:cNvSpPr txBox="1">
            <a:spLocks/>
          </p:cNvSpPr>
          <p:nvPr/>
        </p:nvSpPr>
        <p:spPr bwMode="black">
          <a:xfrm>
            <a:off x="-1347150" y="2921168"/>
            <a:ext cx="14887501" cy="1015663"/>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marL="0" marR="0" lvl="0" indent="0" algn="ctr" defTabSz="1088558" rtl="0" eaLnBrk="1" fontAlgn="auto" latinLnBrk="0" hangingPunct="1">
              <a:lnSpc>
                <a:spcPct val="100000"/>
              </a:lnSpc>
              <a:spcBef>
                <a:spcPct val="0"/>
              </a:spcBef>
              <a:spcAft>
                <a:spcPts val="0"/>
              </a:spcAft>
              <a:buClrTx/>
              <a:buSzTx/>
              <a:buFontTx/>
              <a:buNone/>
              <a:tabLst/>
              <a:defRPr/>
            </a:pPr>
            <a:r>
              <a:rPr lang="en-US" sz="6600" dirty="0">
                <a:solidFill>
                  <a:srgbClr val="FFFFFF"/>
                </a:solidFill>
                <a:latin typeface="BentonSans Bold" panose="02000803000000020004" pitchFamily="2" charset="0"/>
              </a:rPr>
              <a:t>PENSAR </a:t>
            </a:r>
            <a:r>
              <a:rPr kumimoji="0" lang="en-US" sz="6600" b="1" i="0" u="none" strike="noStrike" kern="1200" cap="none" spc="0" normalizeH="0" baseline="0" noProof="0" dirty="0">
                <a:ln>
                  <a:noFill/>
                </a:ln>
                <a:solidFill>
                  <a:srgbClr val="F0AB00"/>
                </a:solidFill>
                <a:effectLst/>
                <a:uLnTx/>
                <a:uFillTx/>
                <a:latin typeface="BentonSans Bold" panose="02000803000000020004" pitchFamily="2" charset="0"/>
                <a:ea typeface="+mj-ea"/>
                <a:cs typeface="+mj-cs"/>
              </a:rPr>
              <a:t>        FAZER</a:t>
            </a:r>
            <a:endParaRPr kumimoji="0" lang="en-US" sz="6600" b="1" i="0" u="none" strike="noStrike" kern="1200" cap="none" spc="0" normalizeH="0" baseline="0" noProof="0" dirty="0">
              <a:ln>
                <a:noFill/>
              </a:ln>
              <a:solidFill>
                <a:srgbClr val="FFFFFF"/>
              </a:solidFill>
              <a:effectLst/>
              <a:uLnTx/>
              <a:uFillTx/>
              <a:latin typeface="BentonSans Bold" panose="02000803000000020004" pitchFamily="2" charset="0"/>
              <a:ea typeface="+mj-ea"/>
              <a:cs typeface="+mj-cs"/>
            </a:endParaRPr>
          </a:p>
        </p:txBody>
      </p:sp>
      <p:sp>
        <p:nvSpPr>
          <p:cNvPr id="2" name="Arrow: Chevron 1">
            <a:extLst>
              <a:ext uri="{FF2B5EF4-FFF2-40B4-BE49-F238E27FC236}">
                <a16:creationId xmlns:a16="http://schemas.microsoft.com/office/drawing/2014/main" xmlns="" id="{E828D41F-06F6-47E5-8DE7-F83A2941D214}"/>
              </a:ext>
            </a:extLst>
          </p:cNvPr>
          <p:cNvSpPr/>
          <p:nvPr/>
        </p:nvSpPr>
        <p:spPr bwMode="gray">
          <a:xfrm>
            <a:off x="5927561" y="2743199"/>
            <a:ext cx="932850" cy="1371600"/>
          </a:xfrm>
          <a:prstGeom prst="chevron">
            <a:avLst>
              <a:gd name="adj" fmla="val 40767"/>
            </a:avLst>
          </a:prstGeom>
          <a:noFill/>
          <a:ln w="25400" algn="ctr">
            <a:solidFill>
              <a:schemeClr val="accent1"/>
            </a:solidFill>
            <a:miter lim="800000"/>
            <a:headEnd/>
            <a:tailEnd/>
          </a:ln>
        </p:spPr>
        <p:txBody>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endParaRPr>
          </a:p>
        </p:txBody>
      </p:sp>
    </p:spTree>
    <p:extLst>
      <p:ext uri="{BB962C8B-B14F-4D97-AF65-F5344CB8AC3E}">
        <p14:creationId xmlns:p14="http://schemas.microsoft.com/office/powerpoint/2010/main" xmlns="" val="3087750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rgbClr val="0F46A7"/>
            </a:gs>
            <a:gs pos="100000">
              <a:srgbClr val="002060"/>
            </a:gs>
          </a:gsLst>
          <a:path path="circle">
            <a:fillToRect l="50000" t="50000" r="50000" b="50000"/>
          </a:path>
        </a:gradFill>
        <a:effectLst/>
      </p:bgPr>
    </p:bg>
    <p:spTree>
      <p:nvGrpSpPr>
        <p:cNvPr id="1" name=""/>
        <p:cNvGrpSpPr/>
        <p:nvPr/>
      </p:nvGrpSpPr>
      <p:grpSpPr>
        <a:xfrm>
          <a:off x="0" y="0"/>
          <a:ext cx="0" cy="0"/>
          <a:chOff x="0" y="0"/>
          <a:chExt cx="0" cy="0"/>
        </a:xfrm>
      </p:grpSpPr>
      <p:sp>
        <p:nvSpPr>
          <p:cNvPr id="3" name="Contact information"/>
          <p:cNvSpPr>
            <a:spLocks noGrp="1"/>
          </p:cNvSpPr>
          <p:nvPr>
            <p:ph type="body" sz="quarter" idx="10"/>
          </p:nvPr>
        </p:nvSpPr>
        <p:spPr bwMode="gray">
          <a:xfrm>
            <a:off x="504000" y="2905487"/>
            <a:ext cx="5593588" cy="2501010"/>
          </a:xfrm>
        </p:spPr>
        <p:txBody>
          <a:bodyPr/>
          <a:lstStyle/>
          <a:p>
            <a:pPr lvl="1"/>
            <a:r>
              <a:rPr lang="en-US" b="1" dirty="0">
                <a:solidFill>
                  <a:schemeClr val="bg1"/>
                </a:solidFill>
              </a:rPr>
              <a:t>Matheus Souza</a:t>
            </a:r>
          </a:p>
          <a:p>
            <a:pPr lvl="1"/>
            <a:r>
              <a:rPr lang="en-US" dirty="0">
                <a:solidFill>
                  <a:schemeClr val="bg1"/>
                </a:solidFill>
              </a:rPr>
              <a:t>matheus.souza@sap.com</a:t>
            </a:r>
          </a:p>
        </p:txBody>
      </p:sp>
      <p:sp>
        <p:nvSpPr>
          <p:cNvPr id="2" name="Thank you"/>
          <p:cNvSpPr>
            <a:spLocks noGrp="1"/>
          </p:cNvSpPr>
          <p:nvPr>
            <p:ph type="ctrTitle"/>
          </p:nvPr>
        </p:nvSpPr>
        <p:spPr bwMode="gray"/>
        <p:txBody>
          <a:bodyPr/>
          <a:lstStyle/>
          <a:p>
            <a:r>
              <a:rPr lang="en-US" dirty="0" err="1"/>
              <a:t>Obrigado</a:t>
            </a:r>
            <a:r>
              <a:rPr lang="en-US" dirty="0"/>
              <a:t>.</a:t>
            </a:r>
          </a:p>
        </p:txBody>
      </p:sp>
    </p:spTree>
    <p:extLst>
      <p:ext uri="{BB962C8B-B14F-4D97-AF65-F5344CB8AC3E}">
        <p14:creationId xmlns:p14="http://schemas.microsoft.com/office/powerpoint/2010/main" xmlns="" val="2174915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494DFDC-62A2-43B2-9E43-A97B2FE97E30}"/>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 Placeholder 1">
            <a:extLst>
              <a:ext uri="{FF2B5EF4-FFF2-40B4-BE49-F238E27FC236}">
                <a16:creationId xmlns:a16="http://schemas.microsoft.com/office/drawing/2014/main" xmlns="" id="{043C1B40-6BAD-4212-AFE8-5C8E79682854}"/>
              </a:ext>
            </a:extLst>
          </p:cNvPr>
          <p:cNvSpPr>
            <a:spLocks noGrp="1"/>
          </p:cNvSpPr>
          <p:nvPr>
            <p:ph type="body" sz="quarter" idx="10"/>
          </p:nvPr>
        </p:nvSpPr>
        <p:spPr>
          <a:xfrm>
            <a:off x="504000" y="1800000"/>
            <a:ext cx="11185200" cy="1978898"/>
          </a:xfrm>
        </p:spPr>
        <p:txBody>
          <a:bodyPr/>
          <a:lstStyle/>
          <a:p>
            <a:r>
              <a:rPr lang="en-US" dirty="0">
                <a:solidFill>
                  <a:schemeClr val="accent1"/>
                </a:solidFill>
                <a:latin typeface="BentonSans Bold" panose="02000803000000020004" pitchFamily="2" charset="0"/>
              </a:rPr>
              <a:t>Culture of  Innovation</a:t>
            </a:r>
          </a:p>
          <a:p>
            <a:r>
              <a:rPr lang="en-US" dirty="0">
                <a:solidFill>
                  <a:schemeClr val="bg1"/>
                </a:solidFill>
                <a:latin typeface="BentonSans Bold" panose="02000803000000020004" pitchFamily="2" charset="0"/>
              </a:rPr>
              <a:t>@ SAP Labs Latin America.</a:t>
            </a:r>
            <a:endParaRPr lang="en-US" dirty="0">
              <a:solidFill>
                <a:schemeClr val="accent1"/>
              </a:solidFill>
              <a:latin typeface="BentonSans Bold" panose="02000803000000020004" pitchFamily="2" charset="0"/>
            </a:endParaRPr>
          </a:p>
        </p:txBody>
      </p:sp>
      <p:sp>
        <p:nvSpPr>
          <p:cNvPr id="5" name="Subtitle 2">
            <a:extLst>
              <a:ext uri="{FF2B5EF4-FFF2-40B4-BE49-F238E27FC236}">
                <a16:creationId xmlns:a16="http://schemas.microsoft.com/office/drawing/2014/main" xmlns="" id="{214290BA-331E-4A50-ACF1-C6218BAF3BD4}"/>
              </a:ext>
            </a:extLst>
          </p:cNvPr>
          <p:cNvSpPr txBox="1">
            <a:spLocks/>
          </p:cNvSpPr>
          <p:nvPr/>
        </p:nvSpPr>
        <p:spPr>
          <a:xfrm>
            <a:off x="504000" y="4460033"/>
            <a:ext cx="7940644" cy="1716832"/>
          </a:xfrm>
          <a:prstGeom prst="rect">
            <a:avLst/>
          </a:prstGeom>
        </p:spPr>
        <p:txBody>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8558" rtl="0" eaLnBrk="1" fontAlgn="auto" latinLnBrk="0" hangingPunct="1">
              <a:lnSpc>
                <a:spcPct val="150000"/>
              </a:lnSpc>
              <a:spcBef>
                <a:spcPts val="1800"/>
              </a:spcBef>
              <a:spcAft>
                <a:spcPts val="0"/>
              </a:spcAft>
              <a:buClr>
                <a:srgbClr val="F0AB00"/>
              </a:buClr>
              <a:buSzPct val="80000"/>
              <a:buFontTx/>
              <a:buNone/>
              <a:tabLst/>
              <a:defRPr/>
            </a:pPr>
            <a:r>
              <a:rPr kumimoji="0" lang="pt-BR" sz="2000" b="0" i="0" u="none" strike="noStrike" kern="1200" cap="none" spc="0" normalizeH="0" baseline="0" noProof="0" dirty="0">
                <a:ln>
                  <a:noFill/>
                </a:ln>
                <a:solidFill>
                  <a:srgbClr val="F0AB00"/>
                </a:solidFill>
                <a:effectLst/>
                <a:uLnTx/>
                <a:uFillTx/>
                <a:latin typeface="BentonSans Bold" panose="02000803000000020004" pitchFamily="2" charset="0"/>
                <a:ea typeface="+mn-ea"/>
                <a:cs typeface="+mn-cs"/>
              </a:rPr>
              <a:t>Matheus Souza</a:t>
            </a:r>
            <a:br>
              <a:rPr kumimoji="0" lang="pt-BR" sz="2000" b="0" i="0" u="none" strike="noStrike" kern="1200" cap="none" spc="0" normalizeH="0" baseline="0" noProof="0" dirty="0">
                <a:ln>
                  <a:noFill/>
                </a:ln>
                <a:solidFill>
                  <a:srgbClr val="F0AB00"/>
                </a:solidFill>
                <a:effectLst/>
                <a:uLnTx/>
                <a:uFillTx/>
                <a:latin typeface="BentonSans Bold" panose="02000803000000020004" pitchFamily="2" charset="0"/>
                <a:ea typeface="+mn-ea"/>
                <a:cs typeface="+mn-cs"/>
              </a:rPr>
            </a:br>
            <a:r>
              <a:rPr kumimoji="0" lang="pt-BR" sz="1800" b="0" i="0" u="none" strike="noStrike" kern="1200" cap="none" spc="0" normalizeH="0" baseline="0" noProof="0" dirty="0">
                <a:ln>
                  <a:noFill/>
                </a:ln>
                <a:solidFill>
                  <a:srgbClr val="FFFFFF"/>
                </a:solidFill>
                <a:effectLst/>
                <a:uLnTx/>
                <a:uFillTx/>
                <a:latin typeface="BentonSans Book" panose="02000503000000020004" pitchFamily="2" charset="0"/>
                <a:ea typeface="+mn-ea"/>
                <a:cs typeface="+mn-cs"/>
              </a:rPr>
              <a:t>matheus.souza@sap.com</a:t>
            </a:r>
            <a:endParaRPr kumimoji="0" lang="en-US" sz="1800" b="0" i="0" u="none" strike="noStrike" kern="1200" cap="none" spc="0" normalizeH="0" baseline="0" noProof="0" dirty="0">
              <a:ln>
                <a:noFill/>
              </a:ln>
              <a:solidFill>
                <a:srgbClr val="FFFFFF"/>
              </a:solidFill>
              <a:effectLst/>
              <a:uLnTx/>
              <a:uFillTx/>
              <a:latin typeface="BentonSans Book" panose="02000503000000020004" pitchFamily="2" charset="0"/>
              <a:ea typeface="+mn-ea"/>
              <a:cs typeface="+mn-cs"/>
            </a:endParaRPr>
          </a:p>
        </p:txBody>
      </p:sp>
      <p:pic>
        <p:nvPicPr>
          <p:cNvPr id="7" name="Imagem">
            <a:extLst>
              <a:ext uri="{FF2B5EF4-FFF2-40B4-BE49-F238E27FC236}">
                <a16:creationId xmlns:a16="http://schemas.microsoft.com/office/drawing/2014/main" xmlns="" id="{35C16CDF-AFEC-8441-953D-2663B188262E}"/>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175"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Placeholder 1">
            <a:extLst>
              <a:ext uri="{FF2B5EF4-FFF2-40B4-BE49-F238E27FC236}">
                <a16:creationId xmlns:a16="http://schemas.microsoft.com/office/drawing/2014/main" xmlns="" id="{82AAC8BA-A696-6F4F-9BE0-1AF0CB883DAB}"/>
              </a:ext>
            </a:extLst>
          </p:cNvPr>
          <p:cNvSpPr txBox="1">
            <a:spLocks/>
          </p:cNvSpPr>
          <p:nvPr/>
        </p:nvSpPr>
        <p:spPr bwMode="black">
          <a:xfrm>
            <a:off x="2082800" y="152368"/>
            <a:ext cx="9984800" cy="2882931"/>
          </a:xfrm>
          <a:prstGeom prst="rect">
            <a:avLst/>
          </a:prstGeom>
        </p:spPr>
        <p:txBody>
          <a:bodyPr vert="horz" lIns="0" tIns="0" rIns="0" bIns="0" rtlCol="0">
            <a:normAutofit/>
          </a:bodyPr>
          <a:lstStyle>
            <a:lvl1pPr marL="395921" indent="-395921" algn="l" defTabSz="1088558" rtl="0" eaLnBrk="1" latinLnBrk="0" hangingPunct="1">
              <a:lnSpc>
                <a:spcPct val="90000"/>
              </a:lnSpc>
              <a:spcBef>
                <a:spcPts val="600"/>
              </a:spcBef>
              <a:buClr>
                <a:schemeClr val="accent1"/>
              </a:buClr>
              <a:buSzPct val="80000"/>
              <a:buFontTx/>
              <a:buNone/>
              <a:defRPr sz="5999" b="1" kern="1200">
                <a:solidFill>
                  <a:schemeClr val="tx1"/>
                </a:solidFill>
                <a:latin typeface="+mn-lt"/>
                <a:ea typeface="+mn-ea"/>
                <a:cs typeface="+mn-cs"/>
              </a:defRPr>
            </a:lvl1pPr>
            <a:lvl2pPr marL="395921" indent="0" algn="l" defTabSz="1088558" rtl="0" eaLnBrk="1" latinLnBrk="0" hangingPunct="1">
              <a:spcBef>
                <a:spcPts val="600"/>
              </a:spcBef>
              <a:buClr>
                <a:schemeClr val="accent1"/>
              </a:buClr>
              <a:buSzPct val="100000"/>
              <a:buFont typeface="Wingdings" pitchFamily="2" charset="2"/>
              <a:buNone/>
              <a:defRPr sz="16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95921" marR="0" lvl="0" indent="-395921" algn="r" defTabSz="1088558" rtl="0" eaLnBrk="1" fontAlgn="auto" latinLnBrk="0" hangingPunct="1">
              <a:lnSpc>
                <a:spcPct val="90000"/>
              </a:lnSpc>
              <a:spcBef>
                <a:spcPts val="600"/>
              </a:spcBef>
              <a:spcAft>
                <a:spcPts val="0"/>
              </a:spcAft>
              <a:buClr>
                <a:srgbClr val="F0AB00"/>
              </a:buClr>
              <a:buSzPct val="80000"/>
              <a:buFontTx/>
              <a:buNone/>
              <a:tabLst/>
              <a:defRPr/>
            </a:pPr>
            <a:r>
              <a:rPr kumimoji="0" lang="en-US" sz="5999" b="1" i="0" u="none" strike="noStrike" kern="1200" cap="none" spc="0" normalizeH="0" baseline="0" noProof="0" dirty="0">
                <a:ln>
                  <a:noFill/>
                </a:ln>
                <a:solidFill>
                  <a:srgbClr val="F0AB00"/>
                </a:solidFill>
                <a:effectLst/>
                <a:uLnTx/>
                <a:uFillTx/>
                <a:latin typeface="BentonSans Bold" panose="02000803000000020004" pitchFamily="2" charset="0"/>
                <a:ea typeface="+mn-ea"/>
                <a:cs typeface="+mn-cs"/>
              </a:rPr>
              <a:t>SAP Labs </a:t>
            </a:r>
          </a:p>
          <a:p>
            <a:pPr marL="395921" marR="0" lvl="0" indent="-395921" algn="r" defTabSz="1088558" rtl="0" eaLnBrk="1" fontAlgn="auto" latinLnBrk="0" hangingPunct="1">
              <a:lnSpc>
                <a:spcPct val="90000"/>
              </a:lnSpc>
              <a:spcBef>
                <a:spcPts val="600"/>
              </a:spcBef>
              <a:spcAft>
                <a:spcPts val="0"/>
              </a:spcAft>
              <a:buClr>
                <a:srgbClr val="F0AB00"/>
              </a:buClr>
              <a:buSzPct val="80000"/>
              <a:buFontTx/>
              <a:buNone/>
              <a:tabLst/>
              <a:defRPr/>
            </a:pPr>
            <a:r>
              <a:rPr kumimoji="0" lang="en-US" sz="5999" b="1" i="0" u="none" strike="noStrike" kern="1200" cap="none" spc="0" normalizeH="0" baseline="0" noProof="0" dirty="0">
                <a:ln>
                  <a:noFill/>
                </a:ln>
                <a:solidFill>
                  <a:srgbClr val="F0AB00"/>
                </a:solidFill>
                <a:effectLst/>
                <a:uLnTx/>
                <a:uFillTx/>
                <a:latin typeface="BentonSans Bold" panose="02000803000000020004" pitchFamily="2" charset="0"/>
                <a:ea typeface="+mn-ea"/>
                <a:cs typeface="+mn-cs"/>
              </a:rPr>
              <a:t>Latin America</a:t>
            </a:r>
          </a:p>
        </p:txBody>
      </p:sp>
    </p:spTree>
    <p:extLst>
      <p:ext uri="{BB962C8B-B14F-4D97-AF65-F5344CB8AC3E}">
        <p14:creationId xmlns:p14="http://schemas.microsoft.com/office/powerpoint/2010/main" xmlns="" val="2481420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F46A7"/>
            </a:gs>
            <a:gs pos="100000">
              <a:srgbClr val="002060"/>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8">
            <a:extLst>
              <a:ext uri="{FF2B5EF4-FFF2-40B4-BE49-F238E27FC236}">
                <a16:creationId xmlns:a16="http://schemas.microsoft.com/office/drawing/2014/main" xmlns="" id="{5FC637F8-ECE5-4603-BE51-F78D4BE6390D}"/>
              </a:ext>
            </a:extLst>
          </p:cNvPr>
          <p:cNvSpPr txBox="1">
            <a:spLocks/>
          </p:cNvSpPr>
          <p:nvPr/>
        </p:nvSpPr>
        <p:spPr bwMode="black">
          <a:xfrm>
            <a:off x="1" y="2545148"/>
            <a:ext cx="12195174" cy="1692771"/>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marL="0" marR="0" lvl="0" indent="0" algn="ctr" defTabSz="1088558" rtl="0" eaLnBrk="1" fontAlgn="auto" latinLnBrk="0" hangingPunct="1">
              <a:lnSpc>
                <a:spcPct val="100000"/>
              </a:lnSpc>
              <a:spcBef>
                <a:spcPct val="0"/>
              </a:spcBef>
              <a:spcAft>
                <a:spcPts val="0"/>
              </a:spcAft>
              <a:buClrTx/>
              <a:buSzTx/>
              <a:buFontTx/>
              <a:buNone/>
              <a:tabLst/>
              <a:defRPr/>
            </a:pPr>
            <a:r>
              <a:rPr kumimoji="0" lang="en-US" sz="11000" b="1" i="0" u="none" strike="noStrike" kern="1200" cap="none" spc="0" normalizeH="0" baseline="0" noProof="0" dirty="0">
                <a:ln>
                  <a:noFill/>
                </a:ln>
                <a:solidFill>
                  <a:srgbClr val="F0AB00"/>
                </a:solidFill>
                <a:effectLst/>
                <a:uLnTx/>
                <a:uFillTx/>
                <a:latin typeface="BentonSans Bold" panose="02000803000000020004" pitchFamily="2" charset="0"/>
                <a:ea typeface="+mj-ea"/>
                <a:cs typeface="+mj-cs"/>
              </a:rPr>
              <a:t>CIDADANIA 4.0</a:t>
            </a:r>
            <a:endParaRPr kumimoji="0" lang="en-US" sz="11000" b="1" i="0" u="none" strike="noStrike" kern="1200" cap="none" spc="0" normalizeH="0" baseline="0" noProof="0" dirty="0">
              <a:ln>
                <a:noFill/>
              </a:ln>
              <a:solidFill>
                <a:srgbClr val="FFFFFF"/>
              </a:solidFill>
              <a:effectLst/>
              <a:uLnTx/>
              <a:uFillTx/>
              <a:latin typeface="BentonSans Bold" panose="02000803000000020004" pitchFamily="2" charset="0"/>
              <a:ea typeface="+mj-ea"/>
              <a:cs typeface="+mj-cs"/>
            </a:endParaRPr>
          </a:p>
        </p:txBody>
      </p:sp>
      <p:sp>
        <p:nvSpPr>
          <p:cNvPr id="11" name="Rectangle 10">
            <a:extLst>
              <a:ext uri="{FF2B5EF4-FFF2-40B4-BE49-F238E27FC236}">
                <a16:creationId xmlns:a16="http://schemas.microsoft.com/office/drawing/2014/main" xmlns="" id="{9A965819-A782-4700-ADFE-DB2A813768F4}"/>
              </a:ext>
            </a:extLst>
          </p:cNvPr>
          <p:cNvSpPr/>
          <p:nvPr/>
        </p:nvSpPr>
        <p:spPr>
          <a:xfrm>
            <a:off x="3910930" y="1200109"/>
            <a:ext cx="4373313" cy="1446550"/>
          </a:xfrm>
          <a:prstGeom prst="rect">
            <a:avLst/>
          </a:prstGeom>
        </p:spPr>
        <p:txBody>
          <a:bodyPr wrap="non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pt-BR" sz="8800" b="0" i="0" u="none" strike="noStrike" kern="1200" cap="none" spc="0" normalizeH="0" baseline="0" noProof="0" dirty="0">
                <a:ln>
                  <a:noFill/>
                </a:ln>
                <a:solidFill>
                  <a:srgbClr val="FFFFFF"/>
                </a:solidFill>
                <a:effectLst/>
                <a:uLnTx/>
                <a:uFillTx/>
                <a:latin typeface="BentonSans Bold" panose="02000803000000020004" pitchFamily="2" charset="0"/>
                <a:ea typeface="+mn-ea"/>
                <a:cs typeface="+mn-cs"/>
              </a:rPr>
              <a:t>O que é</a:t>
            </a:r>
            <a:endParaRPr kumimoji="0" lang="en-US" sz="8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xmlns="" id="{9589966B-A3C5-4ED6-BA0B-A11D606AF411}"/>
              </a:ext>
            </a:extLst>
          </p:cNvPr>
          <p:cNvSpPr/>
          <p:nvPr/>
        </p:nvSpPr>
        <p:spPr>
          <a:xfrm>
            <a:off x="5700684" y="4211341"/>
            <a:ext cx="793807" cy="1323439"/>
          </a:xfrm>
          <a:prstGeom prst="rect">
            <a:avLst/>
          </a:prstGeom>
        </p:spPr>
        <p:txBody>
          <a:bodyPr wrap="none">
            <a:sp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lang="pt-BR" sz="8000" dirty="0">
                <a:solidFill>
                  <a:srgbClr val="FFFFFF"/>
                </a:solidFill>
                <a:latin typeface="BentonSans Bold" panose="02000803000000020004" pitchFamily="2" charset="0"/>
              </a:rPr>
              <a:t>?</a:t>
            </a:r>
            <a:endParaRPr kumimoji="0" lang="en-US" sz="80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xmlns="" val="1498556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p:cNvSpPr>
            <a:spLocks noGrp="1"/>
          </p:cNvSpPr>
          <p:nvPr>
            <p:ph type="body" sz="quarter" idx="10"/>
          </p:nvPr>
        </p:nvSpPr>
        <p:spPr bwMode="gray">
          <a:xfrm>
            <a:off x="1522571" y="1839919"/>
            <a:ext cx="11186477" cy="4716000"/>
          </a:xfrm>
        </p:spPr>
        <p:txBody>
          <a:bodyPr/>
          <a:lstStyle/>
          <a:p>
            <a:pPr lvl="0"/>
            <a:r>
              <a:rPr lang="en-US" dirty="0"/>
              <a:t>First level</a:t>
            </a:r>
          </a:p>
          <a:p>
            <a:pPr lvl="1"/>
            <a:r>
              <a:rPr lang="en-US" dirty="0"/>
              <a:t>Second level</a:t>
            </a:r>
          </a:p>
          <a:p>
            <a:pPr lvl="2"/>
            <a:r>
              <a:rPr lang="en-US" dirty="0"/>
              <a:t>Third level</a:t>
            </a:r>
          </a:p>
        </p:txBody>
      </p:sp>
      <p:sp>
        <p:nvSpPr>
          <p:cNvPr id="4" name="Title"/>
          <p:cNvSpPr>
            <a:spLocks noGrp="1"/>
          </p:cNvSpPr>
          <p:nvPr>
            <p:ph type="title"/>
          </p:nvPr>
        </p:nvSpPr>
        <p:spPr bwMode="gray"/>
        <p:txBody>
          <a:bodyPr/>
          <a:lstStyle/>
          <a:p>
            <a:r>
              <a:rPr lang="en-US" dirty="0"/>
              <a:t>Insert page title (sentence case)</a:t>
            </a:r>
          </a:p>
        </p:txBody>
      </p:sp>
      <p:grpSp>
        <p:nvGrpSpPr>
          <p:cNvPr id="9" name="Group 8">
            <a:extLst>
              <a:ext uri="{FF2B5EF4-FFF2-40B4-BE49-F238E27FC236}">
                <a16:creationId xmlns:a16="http://schemas.microsoft.com/office/drawing/2014/main" xmlns="" id="{5BF28123-76F7-49B1-8B0B-20245CD7853F}"/>
              </a:ext>
            </a:extLst>
          </p:cNvPr>
          <p:cNvGrpSpPr/>
          <p:nvPr/>
        </p:nvGrpSpPr>
        <p:grpSpPr>
          <a:xfrm>
            <a:off x="3645545" y="1839919"/>
            <a:ext cx="3118507" cy="3874789"/>
            <a:chOff x="2626973" y="1620000"/>
            <a:chExt cx="3118507" cy="3874789"/>
          </a:xfrm>
        </p:grpSpPr>
        <p:sp>
          <p:nvSpPr>
            <p:cNvPr id="5" name="Information to list level button" descr="Description of the list level funcionality while working with text placeholders"/>
            <p:cNvSpPr/>
            <p:nvPr/>
          </p:nvSpPr>
          <p:spPr bwMode="gray">
            <a:xfrm>
              <a:off x="2626973" y="1620000"/>
              <a:ext cx="3118507" cy="3874789"/>
            </a:xfrm>
            <a:prstGeom prst="roundRect">
              <a:avLst>
                <a:gd name="adj" fmla="val 5631"/>
              </a:avLst>
            </a:prstGeom>
            <a:solidFill>
              <a:srgbClr val="FFFF00"/>
            </a:solidFill>
            <a:ln w="6350" algn="ctr">
              <a:noFill/>
              <a:miter lim="800000"/>
              <a:headEnd/>
              <a:tailEnd/>
            </a:ln>
          </p:spPr>
          <p:txBody>
            <a:bodyPr lIns="90000" tIns="72000" rIns="90000" bIns="72000" rtlCol="0" anchor="t" anchorCtr="0"/>
            <a:lstStyle/>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r>
                <a:rPr kumimoji="0" lang="en-US" sz="1000" b="1"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sym typeface="Arial"/>
                </a:rPr>
                <a:t>NOTE: </a:t>
              </a:r>
              <a:r>
                <a:rPr kumimoji="0" lang="en-US" sz="10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sym typeface="Arial"/>
                </a:rPr>
                <a:t>Delete the yellow stickers when finished.</a:t>
              </a: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The text placeholders have different, preformatted text levels. Each level has different formatting </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1000" b="0" i="0" u="none" strike="noStrike" kern="1200" cap="none" spc="0" normalizeH="0" baseline="0" noProof="0" dirty="0">
                  <a:ln>
                    <a:noFill/>
                  </a:ln>
                  <a:solidFill>
                    <a:srgbClr val="000000"/>
                  </a:solidFill>
                  <a:effectLst/>
                  <a:uLnTx/>
                  <a:uFillTx/>
                  <a:latin typeface="Arial"/>
                  <a:ea typeface="+mn-ea"/>
                  <a:cs typeface="+mn-cs"/>
                </a:rPr>
                <a:t>(font size, indent, bullet).</a:t>
              </a: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To jump between the preformatted text levels, use the </a:t>
              </a:r>
              <a:r>
                <a:rPr kumimoji="0" lang="en-US" sz="1000" b="0" i="1" u="none" strike="noStrike" kern="1200" cap="none" spc="0" normalizeH="0" baseline="0" noProof="0" dirty="0">
                  <a:ln>
                    <a:noFill/>
                  </a:ln>
                  <a:solidFill>
                    <a:srgbClr val="000000"/>
                  </a:solidFill>
                  <a:effectLst/>
                  <a:uLnTx/>
                  <a:uFillTx/>
                  <a:latin typeface="Arial"/>
                  <a:ea typeface="+mn-ea"/>
                  <a:cs typeface="+mn-cs"/>
                </a:rPr>
                <a:t>Increase</a:t>
              </a:r>
              <a:r>
                <a:rPr kumimoji="0" lang="en-US" sz="1000" b="0" i="0" u="none" strike="noStrike" kern="1200" cap="none" spc="0" normalizeH="0" baseline="0" noProof="0" dirty="0">
                  <a:ln>
                    <a:noFill/>
                  </a:ln>
                  <a:solidFill>
                    <a:srgbClr val="000000"/>
                  </a:solidFill>
                  <a:effectLst/>
                  <a:uLnTx/>
                  <a:uFillTx/>
                  <a:latin typeface="Arial"/>
                  <a:ea typeface="+mn-ea"/>
                  <a:cs typeface="+mn-cs"/>
                </a:rPr>
                <a:t> </a:t>
              </a:r>
              <a:r>
                <a:rPr kumimoji="0" lang="en-US" sz="1000" b="0" i="1" u="none" strike="noStrike" kern="1200" cap="none" spc="0" normalizeH="0" baseline="0" noProof="0" dirty="0">
                  <a:ln>
                    <a:noFill/>
                  </a:ln>
                  <a:solidFill>
                    <a:srgbClr val="000000"/>
                  </a:solidFill>
                  <a:effectLst/>
                  <a:uLnTx/>
                  <a:uFillTx/>
                  <a:latin typeface="Arial"/>
                  <a:ea typeface="+mn-ea"/>
                  <a:cs typeface="+mn-cs"/>
                </a:rPr>
                <a:t>List Level </a:t>
              </a:r>
              <a:r>
                <a:rPr kumimoji="0" lang="en-US" sz="1000" b="0" i="0" u="none" strike="noStrike" kern="1200" cap="none" spc="0" normalizeH="0" baseline="0" noProof="0" dirty="0">
                  <a:ln>
                    <a:noFill/>
                  </a:ln>
                  <a:solidFill>
                    <a:srgbClr val="000000"/>
                  </a:solidFill>
                  <a:effectLst/>
                  <a:uLnTx/>
                  <a:uFillTx/>
                  <a:latin typeface="Arial"/>
                  <a:ea typeface="+mn-ea"/>
                  <a:cs typeface="+mn-cs"/>
                </a:rPr>
                <a:t>and </a:t>
              </a:r>
              <a:r>
                <a:rPr kumimoji="0" lang="en-US" sz="1000" b="0" i="1" u="none" strike="noStrike" kern="1200" cap="none" spc="0" normalizeH="0" baseline="0" noProof="0" dirty="0">
                  <a:ln>
                    <a:noFill/>
                  </a:ln>
                  <a:solidFill>
                    <a:srgbClr val="000000"/>
                  </a:solidFill>
                  <a:effectLst/>
                  <a:uLnTx/>
                  <a:uFillTx/>
                  <a:latin typeface="Arial"/>
                  <a:ea typeface="+mn-ea"/>
                  <a:cs typeface="+mn-cs"/>
                </a:rPr>
                <a:t>Decrease</a:t>
              </a:r>
              <a:r>
                <a:rPr kumimoji="0" lang="en-US" sz="1000" b="0" i="0" u="none" strike="noStrike" kern="1200" cap="none" spc="0" normalizeH="0" baseline="0" noProof="0" dirty="0">
                  <a:ln>
                    <a:noFill/>
                  </a:ln>
                  <a:solidFill>
                    <a:srgbClr val="000000"/>
                  </a:solidFill>
                  <a:effectLst/>
                  <a:uLnTx/>
                  <a:uFillTx/>
                  <a:latin typeface="Arial"/>
                  <a:ea typeface="+mn-ea"/>
                  <a:cs typeface="+mn-cs"/>
                </a:rPr>
                <a:t> </a:t>
              </a:r>
              <a:r>
                <a:rPr kumimoji="0" lang="en-US" sz="1000" b="0" i="1" u="none" strike="noStrike" kern="1200" cap="none" spc="0" normalizeH="0" baseline="0" noProof="0" dirty="0">
                  <a:ln>
                    <a:noFill/>
                  </a:ln>
                  <a:solidFill>
                    <a:srgbClr val="000000"/>
                  </a:solidFill>
                  <a:effectLst/>
                  <a:uLnTx/>
                  <a:uFillTx/>
                  <a:latin typeface="Arial"/>
                  <a:ea typeface="+mn-ea"/>
                  <a:cs typeface="+mn-cs"/>
                </a:rPr>
                <a:t>List Level </a:t>
              </a:r>
              <a:r>
                <a:rPr kumimoji="0" lang="en-US" sz="1000" b="0" i="0" u="none" strike="noStrike" kern="1200" cap="none" spc="0" normalizeH="0" baseline="0" noProof="0" dirty="0">
                  <a:ln>
                    <a:noFill/>
                  </a:ln>
                  <a:solidFill>
                    <a:srgbClr val="000000"/>
                  </a:solidFill>
                  <a:effectLst/>
                  <a:uLnTx/>
                  <a:uFillTx/>
                  <a:latin typeface="Arial"/>
                  <a:ea typeface="+mn-ea"/>
                  <a:cs typeface="+mn-cs"/>
                </a:rPr>
                <a:t>buttons in the </a:t>
              </a:r>
              <a:r>
                <a:rPr kumimoji="0" lang="en-US" sz="1000" b="0" i="1" u="none" strike="noStrike" kern="1200" cap="none" spc="0" normalizeH="0" baseline="0" noProof="0" dirty="0">
                  <a:ln>
                    <a:noFill/>
                  </a:ln>
                  <a:solidFill>
                    <a:srgbClr val="000000"/>
                  </a:solidFill>
                  <a:effectLst/>
                  <a:uLnTx/>
                  <a:uFillTx/>
                  <a:latin typeface="Arial"/>
                  <a:ea typeface="+mn-ea"/>
                  <a:cs typeface="+mn-cs"/>
                </a:rPr>
                <a:t>Paragraph</a:t>
              </a:r>
              <a:r>
                <a:rPr kumimoji="0" lang="en-US" sz="1000" b="0" i="0" u="none" strike="noStrike" kern="1200" cap="none" spc="0" normalizeH="0" baseline="0" noProof="0" dirty="0">
                  <a:ln>
                    <a:noFill/>
                  </a:ln>
                  <a:solidFill>
                    <a:srgbClr val="000000"/>
                  </a:solidFill>
                  <a:effectLst/>
                  <a:uLnTx/>
                  <a:uFillTx/>
                  <a:latin typeface="Arial"/>
                  <a:ea typeface="+mn-ea"/>
                  <a:cs typeface="+mn-cs"/>
                </a:rPr>
                <a:t> toolbar.</a:t>
              </a: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136525" marR="0" lvl="0" indent="-136525" algn="l" defTabSz="1088776" rtl="0" eaLnBrk="1" fontAlgn="auto" latinLnBrk="0" hangingPunct="1">
                <a:lnSpc>
                  <a:spcPct val="100000"/>
                </a:lnSpc>
                <a:spcBef>
                  <a:spcPts val="1200"/>
                </a:spcBef>
                <a:spcAft>
                  <a:spcPts val="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Type your text in the placeholder.</a:t>
              </a:r>
            </a:p>
            <a:p>
              <a:pPr marL="136525" marR="0" lvl="0" indent="-136525" algn="l" defTabSz="1088776"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Click </a:t>
              </a:r>
              <a:r>
                <a:rPr kumimoji="0" lang="en-US" sz="1000" b="0" i="1" u="none" strike="noStrike" kern="1200" cap="none" spc="0" normalizeH="0" baseline="0" noProof="0" dirty="0">
                  <a:ln>
                    <a:noFill/>
                  </a:ln>
                  <a:solidFill>
                    <a:srgbClr val="000000"/>
                  </a:solidFill>
                  <a:effectLst/>
                  <a:uLnTx/>
                  <a:uFillTx/>
                  <a:latin typeface="Arial"/>
                  <a:ea typeface="+mn-ea"/>
                  <a:cs typeface="+mn-cs"/>
                </a:rPr>
                <a:t>the Increase List Level </a:t>
              </a:r>
              <a:r>
                <a:rPr kumimoji="0" lang="en-US" sz="1000" b="0" i="0" u="none" strike="noStrike" kern="1200" cap="none" spc="0" normalizeH="0" baseline="0" noProof="0" dirty="0">
                  <a:ln>
                    <a:noFill/>
                  </a:ln>
                  <a:solidFill>
                    <a:srgbClr val="000000"/>
                  </a:solidFill>
                  <a:effectLst/>
                  <a:uLnTx/>
                  <a:uFillTx/>
                  <a:latin typeface="Arial"/>
                  <a:ea typeface="+mn-ea"/>
                  <a:cs typeface="+mn-cs"/>
                </a:rPr>
                <a:t>button in the </a:t>
              </a:r>
              <a:r>
                <a:rPr kumimoji="0" lang="en-US" sz="1000" b="0" i="1" u="none" strike="noStrike" kern="1200" cap="none" spc="0" normalizeH="0" baseline="0" noProof="0" dirty="0">
                  <a:ln>
                    <a:noFill/>
                  </a:ln>
                  <a:solidFill>
                    <a:srgbClr val="000000"/>
                  </a:solidFill>
                  <a:effectLst/>
                  <a:uLnTx/>
                  <a:uFillTx/>
                  <a:latin typeface="Arial"/>
                  <a:ea typeface="+mn-ea"/>
                  <a:cs typeface="+mn-cs"/>
                </a:rPr>
                <a:t>Paragraph</a:t>
              </a:r>
              <a:r>
                <a:rPr kumimoji="0" lang="en-US" sz="1000" b="0" i="0" u="none" strike="noStrike" kern="1200" cap="none" spc="0" normalizeH="0" baseline="0" noProof="0" dirty="0">
                  <a:ln>
                    <a:noFill/>
                  </a:ln>
                  <a:solidFill>
                    <a:srgbClr val="000000"/>
                  </a:solidFill>
                  <a:effectLst/>
                  <a:uLnTx/>
                  <a:uFillTx/>
                  <a:latin typeface="Arial"/>
                  <a:ea typeface="+mn-ea"/>
                  <a:cs typeface="+mn-cs"/>
                </a:rPr>
                <a:t> toolbar to go to the next level.</a:t>
              </a:r>
            </a:p>
            <a:p>
              <a:pPr marL="136525" marR="0" lvl="0" indent="-136525" algn="l" defTabSz="1088776"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If you need a bullet list, choose level 2. </a:t>
              </a:r>
            </a:p>
            <a:p>
              <a:pPr marL="0" marR="0" lvl="0" indent="0" algn="l" defTabSz="1088776" rtl="0" eaLnBrk="1" fontAlgn="auto" latinLnBrk="0" hangingPunct="1">
                <a:lnSpc>
                  <a:spcPct val="100000"/>
                </a:lnSpc>
                <a:spcBef>
                  <a:spcPts val="600"/>
                </a:spcBef>
                <a:spcAft>
                  <a:spcPts val="0"/>
                </a:spcAft>
                <a:buClr>
                  <a:srgbClr val="FFFFFF"/>
                </a:buClr>
                <a:buSzPct val="100000"/>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Avoid working with spaces, other bullets, or bullets in the wrong level. Only when you use the right levels it is possible to reset the slide layout.</a:t>
              </a:r>
            </a:p>
          </p:txBody>
        </p:sp>
        <p:pic>
          <p:nvPicPr>
            <p:cNvPr id="6" name="List level button" descr="Screenshot list level buttons"/>
            <p:cNvPicPr>
              <a:picLocks noChangeAspect="1"/>
            </p:cNvPicPr>
            <p:nvPr/>
          </p:nvPicPr>
          <p:blipFill rotWithShape="1">
            <a:blip r:embed="rId2"/>
            <a:srcRect l="1094"/>
            <a:stretch/>
          </p:blipFill>
          <p:spPr bwMode="gray">
            <a:xfrm>
              <a:off x="2790065" y="3002260"/>
              <a:ext cx="2826492" cy="901766"/>
            </a:xfrm>
            <a:prstGeom prst="rect">
              <a:avLst/>
            </a:prstGeom>
          </p:spPr>
        </p:pic>
        <p:sp>
          <p:nvSpPr>
            <p:cNvPr id="7" name="Highlight list level button" descr="Rectangle for highliting list level buttons "/>
            <p:cNvSpPr/>
            <p:nvPr/>
          </p:nvSpPr>
          <p:spPr bwMode="gray">
            <a:xfrm>
              <a:off x="3415863" y="3053531"/>
              <a:ext cx="543560" cy="311592"/>
            </a:xfrm>
            <a:prstGeom prst="rect">
              <a:avLst/>
            </a:prstGeom>
            <a:noFill/>
            <a:ln w="28575" algn="ctr">
              <a:solidFill>
                <a:srgbClr val="FF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sp>
        <p:nvSpPr>
          <p:cNvPr id="2" name="Rectangle 1">
            <a:extLst>
              <a:ext uri="{FF2B5EF4-FFF2-40B4-BE49-F238E27FC236}">
                <a16:creationId xmlns:a16="http://schemas.microsoft.com/office/drawing/2014/main" xmlns="" id="{081D6A84-C2D5-4FAA-BC60-683D5BC32DC0}"/>
              </a:ext>
            </a:extLst>
          </p:cNvPr>
          <p:cNvSpPr/>
          <p:nvPr/>
        </p:nvSpPr>
        <p:spPr bwMode="gray">
          <a:xfrm>
            <a:off x="0" y="0"/>
            <a:ext cx="12195175" cy="6858000"/>
          </a:xfrm>
          <a:prstGeom prst="rect">
            <a:avLst/>
          </a:prstGeom>
          <a:gradFill flip="none" rotWithShape="1">
            <a:gsLst>
              <a:gs pos="0">
                <a:srgbClr val="0F46A7"/>
              </a:gs>
              <a:gs pos="100000">
                <a:srgbClr val="002060"/>
              </a:gs>
            </a:gsLst>
            <a:path path="circle">
              <a:fillToRect l="50000" t="50000" r="50000" b="50000"/>
            </a:path>
            <a:tileRect/>
          </a:gra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0" name="Pentagon 5">
            <a:extLst>
              <a:ext uri="{FF2B5EF4-FFF2-40B4-BE49-F238E27FC236}">
                <a16:creationId xmlns:a16="http://schemas.microsoft.com/office/drawing/2014/main" xmlns="" id="{C3710EA6-89E4-426C-AD70-6A675177ED44}"/>
              </a:ext>
            </a:extLst>
          </p:cNvPr>
          <p:cNvSpPr/>
          <p:nvPr/>
        </p:nvSpPr>
        <p:spPr bwMode="gray">
          <a:xfrm>
            <a:off x="1523866" y="1684849"/>
            <a:ext cx="2304000" cy="701375"/>
          </a:xfrm>
          <a:prstGeom prst="homePlate">
            <a:avLst/>
          </a:prstGeom>
          <a:solidFill>
            <a:schemeClr val="accent6"/>
          </a:solidFill>
          <a:ln w="6350" algn="ctr">
            <a:noFill/>
            <a:miter lim="800000"/>
            <a:headEnd/>
            <a:tailEnd/>
          </a:ln>
        </p:spPr>
        <p:txBody>
          <a:bodyPr lIns="128536" tIns="0" rIns="85690" bIns="0" spcCol="0" rtlCol="0" anchor="ctr"/>
          <a:lstStyle/>
          <a:p>
            <a:pPr marL="0" marR="0" lvl="0" indent="0" algn="l" defTabSz="1088776" rtl="0" eaLnBrk="1" fontAlgn="auto" latinLnBrk="0" hangingPunct="1">
              <a:lnSpc>
                <a:spcPct val="100000"/>
              </a:lnSpc>
              <a:spcBef>
                <a:spcPts val="0"/>
              </a:spcBef>
              <a:spcAft>
                <a:spcPts val="0"/>
              </a:spcAft>
              <a:buClr>
                <a:srgbClr val="F0AB00"/>
              </a:buClr>
              <a:buSzPct val="80000"/>
              <a:buFontTx/>
              <a:buNone/>
              <a:tabLst>
                <a:tab pos="2586699" algn="l"/>
              </a:tabLst>
              <a:defRPr/>
            </a:pPr>
            <a:r>
              <a:rPr kumimoji="0" lang="en-US" sz="1600" b="1" i="0" u="none" strike="noStrike" kern="1200" cap="none" spc="0" normalizeH="0" baseline="0" noProof="0" dirty="0" err="1">
                <a:ln>
                  <a:noFill/>
                </a:ln>
                <a:solidFill>
                  <a:srgbClr val="FFFFFF"/>
                </a:solidFill>
                <a:effectLst/>
                <a:uLnTx/>
                <a:uFillTx/>
                <a:latin typeface="Arial"/>
                <a:ea typeface="+mn-ea"/>
                <a:cs typeface="+mn-cs"/>
              </a:rPr>
              <a:t>Indústria</a:t>
            </a:r>
            <a:r>
              <a:rPr kumimoji="0" lang="en-US" sz="1600" b="1" i="0" u="none" strike="noStrike" kern="1200" cap="none" spc="0" normalizeH="0" baseline="0" noProof="0" dirty="0">
                <a:ln>
                  <a:noFill/>
                </a:ln>
                <a:solidFill>
                  <a:srgbClr val="FFFFFF"/>
                </a:solidFill>
                <a:effectLst/>
                <a:uLnTx/>
                <a:uFillTx/>
                <a:latin typeface="Arial"/>
                <a:ea typeface="+mn-ea"/>
                <a:cs typeface="+mn-cs"/>
              </a:rPr>
              <a:t> 1.0</a:t>
            </a:r>
          </a:p>
        </p:txBody>
      </p:sp>
      <p:sp>
        <p:nvSpPr>
          <p:cNvPr id="12" name="Chevron 6">
            <a:extLst>
              <a:ext uri="{FF2B5EF4-FFF2-40B4-BE49-F238E27FC236}">
                <a16:creationId xmlns:a16="http://schemas.microsoft.com/office/drawing/2014/main" xmlns="" id="{B7566D5E-9818-40BF-8B6A-D94026AA7E96}"/>
              </a:ext>
            </a:extLst>
          </p:cNvPr>
          <p:cNvSpPr/>
          <p:nvPr/>
        </p:nvSpPr>
        <p:spPr bwMode="gray">
          <a:xfrm>
            <a:off x="3744162" y="1684849"/>
            <a:ext cx="2304000" cy="701375"/>
          </a:xfrm>
          <a:prstGeom prst="chevron">
            <a:avLst/>
          </a:prstGeom>
          <a:solidFill>
            <a:schemeClr val="accent5"/>
          </a:solidFill>
          <a:ln w="6350" algn="ctr">
            <a:noFill/>
            <a:miter lim="800000"/>
            <a:headEnd/>
            <a:tailEnd/>
          </a:ln>
        </p:spPr>
        <p:txBody>
          <a:bodyPr lIns="128536" tIns="0" rIns="85690" bIns="0" spcCol="0" rtlCol="0" anchor="ctr"/>
          <a:lstStyle/>
          <a:p>
            <a:pPr marL="0" marR="0" lvl="0" indent="0" algn="l" defTabSz="1088776" rtl="0" eaLnBrk="1" fontAlgn="auto" latinLnBrk="0" hangingPunct="1">
              <a:lnSpc>
                <a:spcPct val="100000"/>
              </a:lnSpc>
              <a:spcBef>
                <a:spcPts val="0"/>
              </a:spcBef>
              <a:spcAft>
                <a:spcPts val="0"/>
              </a:spcAft>
              <a:buClr>
                <a:srgbClr val="F0AB00"/>
              </a:buClr>
              <a:buSzPct val="80000"/>
              <a:buFontTx/>
              <a:buNone/>
              <a:tabLst>
                <a:tab pos="2586699" algn="l"/>
              </a:tabLst>
              <a:defRPr/>
            </a:pPr>
            <a:r>
              <a:rPr kumimoji="0" lang="en-US" sz="1600" b="1" i="0" u="none" strike="noStrike" kern="1200" cap="none" spc="0" normalizeH="0" baseline="0" noProof="0" dirty="0" err="1">
                <a:ln>
                  <a:noFill/>
                </a:ln>
                <a:solidFill>
                  <a:srgbClr val="FFFFFF"/>
                </a:solidFill>
                <a:effectLst/>
                <a:uLnTx/>
                <a:uFillTx/>
                <a:latin typeface="Arial"/>
                <a:ea typeface="+mn-ea"/>
                <a:cs typeface="+mn-cs"/>
              </a:rPr>
              <a:t>Indústria</a:t>
            </a:r>
            <a:r>
              <a:rPr kumimoji="0" lang="en-US" sz="1600" b="1" i="0" u="none" strike="noStrike" kern="1200" cap="none" spc="0" normalizeH="0" baseline="0" noProof="0" dirty="0">
                <a:ln>
                  <a:noFill/>
                </a:ln>
                <a:solidFill>
                  <a:srgbClr val="FFFFFF"/>
                </a:solidFill>
                <a:effectLst/>
                <a:uLnTx/>
                <a:uFillTx/>
                <a:latin typeface="Arial"/>
                <a:ea typeface="+mn-ea"/>
                <a:cs typeface="+mn-cs"/>
              </a:rPr>
              <a:t> 2.0</a:t>
            </a:r>
          </a:p>
        </p:txBody>
      </p:sp>
      <p:sp>
        <p:nvSpPr>
          <p:cNvPr id="13" name="Chevron 12">
            <a:extLst>
              <a:ext uri="{FF2B5EF4-FFF2-40B4-BE49-F238E27FC236}">
                <a16:creationId xmlns:a16="http://schemas.microsoft.com/office/drawing/2014/main" xmlns="" id="{8791CAB4-FCC7-455C-9009-E48B3FAA8B36}"/>
              </a:ext>
            </a:extLst>
          </p:cNvPr>
          <p:cNvSpPr/>
          <p:nvPr/>
        </p:nvSpPr>
        <p:spPr bwMode="gray">
          <a:xfrm>
            <a:off x="5964457" y="1684849"/>
            <a:ext cx="2304000" cy="701375"/>
          </a:xfrm>
          <a:prstGeom prst="chevron">
            <a:avLst/>
          </a:prstGeom>
          <a:solidFill>
            <a:schemeClr val="accent1"/>
          </a:solidFill>
          <a:ln w="6350" algn="ctr">
            <a:noFill/>
            <a:miter lim="800000"/>
            <a:headEnd/>
            <a:tailEnd/>
          </a:ln>
        </p:spPr>
        <p:txBody>
          <a:bodyPr lIns="128536" tIns="0" rIns="85690" bIns="0" spcCol="0" rtlCol="0" anchor="ctr"/>
          <a:lstStyle/>
          <a:p>
            <a:pPr marL="0" marR="0" lvl="0" indent="0" algn="l" defTabSz="1088776" rtl="0" eaLnBrk="1" fontAlgn="auto" latinLnBrk="0" hangingPunct="1">
              <a:lnSpc>
                <a:spcPct val="100000"/>
              </a:lnSpc>
              <a:spcBef>
                <a:spcPts val="0"/>
              </a:spcBef>
              <a:spcAft>
                <a:spcPts val="0"/>
              </a:spcAft>
              <a:buClr>
                <a:srgbClr val="F0AB00"/>
              </a:buClr>
              <a:buSzPct val="80000"/>
              <a:buFontTx/>
              <a:buNone/>
              <a:tabLst>
                <a:tab pos="2586699" algn="l"/>
              </a:tabLst>
              <a:defRPr/>
            </a:pPr>
            <a:r>
              <a:rPr kumimoji="0" lang="en-US" sz="1600" b="1" i="0" u="none" strike="noStrike" kern="1200" cap="none" spc="0" normalizeH="0" baseline="0" noProof="0" dirty="0" err="1">
                <a:ln>
                  <a:noFill/>
                </a:ln>
                <a:solidFill>
                  <a:srgbClr val="FFFFFF"/>
                </a:solidFill>
                <a:effectLst/>
                <a:uLnTx/>
                <a:uFillTx/>
                <a:latin typeface="Arial"/>
                <a:ea typeface="+mn-ea"/>
                <a:cs typeface="+mn-cs"/>
              </a:rPr>
              <a:t>Indústria</a:t>
            </a:r>
            <a:r>
              <a:rPr kumimoji="0" lang="en-US" sz="1600" b="1" i="0" u="none" strike="noStrike" kern="1200" cap="none" spc="0" normalizeH="0" baseline="0" noProof="0" dirty="0">
                <a:ln>
                  <a:noFill/>
                </a:ln>
                <a:solidFill>
                  <a:srgbClr val="FFFFFF"/>
                </a:solidFill>
                <a:effectLst/>
                <a:uLnTx/>
                <a:uFillTx/>
                <a:latin typeface="Arial"/>
                <a:ea typeface="+mn-ea"/>
                <a:cs typeface="+mn-cs"/>
              </a:rPr>
              <a:t> 3.0</a:t>
            </a:r>
          </a:p>
        </p:txBody>
      </p:sp>
      <p:sp>
        <p:nvSpPr>
          <p:cNvPr id="14" name="Text Placeholder 6">
            <a:extLst>
              <a:ext uri="{FF2B5EF4-FFF2-40B4-BE49-F238E27FC236}">
                <a16:creationId xmlns:a16="http://schemas.microsoft.com/office/drawing/2014/main" xmlns="" id="{9BCD3107-EA18-4FC5-8183-D6F5D84837F3}"/>
              </a:ext>
            </a:extLst>
          </p:cNvPr>
          <p:cNvSpPr txBox="1">
            <a:spLocks/>
          </p:cNvSpPr>
          <p:nvPr/>
        </p:nvSpPr>
        <p:spPr>
          <a:xfrm>
            <a:off x="3744162" y="2599134"/>
            <a:ext cx="2095200" cy="3713609"/>
          </a:xfrm>
          <a:prstGeom prst="rect">
            <a:avLst/>
          </a:prstGeom>
        </p:spPr>
        <p:txBody>
          <a:bodyPr lIns="323925" tIns="107975" rIns="0" bIns="0"/>
          <a:lstStyle/>
          <a:p>
            <a:pPr marL="179928" marR="0" lvl="1" indent="-179928" algn="l" defTabSz="1088340" rtl="0" eaLnBrk="1" fontAlgn="auto" latinLnBrk="0" hangingPunct="1">
              <a:lnSpc>
                <a:spcPct val="100000"/>
              </a:lnSpc>
              <a:spcBef>
                <a:spcPts val="600"/>
              </a:spcBef>
              <a:spcAft>
                <a:spcPts val="0"/>
              </a:spcAft>
              <a:buClr>
                <a:srgbClr val="E355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Escala</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28" marR="0" lvl="1" indent="-179928" algn="l" defTabSz="1088340" rtl="0" eaLnBrk="1" fontAlgn="auto" latinLnBrk="0" hangingPunct="1">
              <a:lnSpc>
                <a:spcPct val="100000"/>
              </a:lnSpc>
              <a:spcBef>
                <a:spcPts val="600"/>
              </a:spcBef>
              <a:spcAft>
                <a:spcPts val="0"/>
              </a:spcAft>
              <a:buClr>
                <a:srgbClr val="E35500"/>
              </a:buClr>
              <a:buSzPct val="100000"/>
              <a:buFont typeface="Wingdings" pitchFamily="2" charset="2"/>
              <a:buChar char="§"/>
              <a:tabLst/>
              <a:defRPr/>
            </a:pPr>
            <a:r>
              <a:rPr lang="en-US" sz="2400" dirty="0" err="1">
                <a:solidFill>
                  <a:srgbClr val="FFFFFF"/>
                </a:solidFill>
              </a:rPr>
              <a:t>Linhas</a:t>
            </a:r>
            <a:endParaRPr lang="en-US" sz="2400" dirty="0">
              <a:solidFill>
                <a:srgbClr val="FFFFFF"/>
              </a:solidFill>
            </a:endParaRPr>
          </a:p>
          <a:p>
            <a:pPr marL="179928" marR="0" lvl="1" indent="-179928" algn="l" defTabSz="1088340" rtl="0" eaLnBrk="1" fontAlgn="auto" latinLnBrk="0" hangingPunct="1">
              <a:lnSpc>
                <a:spcPct val="100000"/>
              </a:lnSpc>
              <a:spcBef>
                <a:spcPts val="600"/>
              </a:spcBef>
              <a:spcAft>
                <a:spcPts val="0"/>
              </a:spcAft>
              <a:buClr>
                <a:srgbClr val="E35500"/>
              </a:buClr>
              <a:buSzPct val="100000"/>
              <a:buFont typeface="Wingdings" pitchFamily="2" charset="2"/>
              <a:buChar char="§"/>
              <a:tabLst/>
              <a:defRPr/>
            </a:pPr>
            <a:r>
              <a:rPr lang="en-US" sz="2400" dirty="0" err="1">
                <a:solidFill>
                  <a:srgbClr val="FFFFFF"/>
                </a:solidFill>
              </a:rPr>
              <a:t>Energia</a:t>
            </a:r>
            <a:endParaRPr lang="en-US" sz="2400" dirty="0">
              <a:solidFill>
                <a:srgbClr val="FFFFFF"/>
              </a:solidFill>
            </a:endParaRPr>
          </a:p>
          <a:p>
            <a:pPr marL="179928" marR="0" lvl="1" indent="-179928" algn="l" defTabSz="1088340" rtl="0" eaLnBrk="1" fontAlgn="auto" latinLnBrk="0" hangingPunct="1">
              <a:lnSpc>
                <a:spcPct val="100000"/>
              </a:lnSpc>
              <a:spcBef>
                <a:spcPts val="600"/>
              </a:spcBef>
              <a:spcAft>
                <a:spcPts val="0"/>
              </a:spcAft>
              <a:buClr>
                <a:srgbClr val="E355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Combustão</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 Placeholder 6">
            <a:extLst>
              <a:ext uri="{FF2B5EF4-FFF2-40B4-BE49-F238E27FC236}">
                <a16:creationId xmlns:a16="http://schemas.microsoft.com/office/drawing/2014/main" xmlns="" id="{F686CDC4-7B28-4EA1-B809-1409DF634421}"/>
              </a:ext>
            </a:extLst>
          </p:cNvPr>
          <p:cNvSpPr txBox="1">
            <a:spLocks/>
          </p:cNvSpPr>
          <p:nvPr/>
        </p:nvSpPr>
        <p:spPr>
          <a:xfrm>
            <a:off x="5964457" y="2599134"/>
            <a:ext cx="2095200" cy="3713609"/>
          </a:xfrm>
          <a:prstGeom prst="rect">
            <a:avLst/>
          </a:prstGeom>
        </p:spPr>
        <p:txBody>
          <a:bodyPr lIns="323925" tIns="107975" rIns="0" bIns="0"/>
          <a:lstStyle/>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Automação</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lang="en-US" sz="2400" dirty="0" err="1">
                <a:solidFill>
                  <a:srgbClr val="FFFFFF"/>
                </a:solidFill>
              </a:rPr>
              <a:t>Robótica</a:t>
            </a:r>
            <a:endParaRPr lang="en-US" sz="2400" dirty="0">
              <a:solidFill>
                <a:srgbClr val="FFFFFF"/>
              </a:solidFill>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Internet</a:t>
            </a:r>
          </a:p>
          <a:p>
            <a:pPr marL="0" marR="0" lvl="1" algn="l" defTabSz="1088340" rtl="0" eaLnBrk="1" fontAlgn="auto" latinLnBrk="0" hangingPunct="1">
              <a:lnSpc>
                <a:spcPct val="100000"/>
              </a:lnSpc>
              <a:spcBef>
                <a:spcPts val="600"/>
              </a:spcBef>
              <a:spcAft>
                <a:spcPts val="0"/>
              </a:spcAft>
              <a:buClr>
                <a:srgbClr val="F0AB00"/>
              </a:buClr>
              <a:buSzPct val="100000"/>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Chevron 8">
            <a:extLst>
              <a:ext uri="{FF2B5EF4-FFF2-40B4-BE49-F238E27FC236}">
                <a16:creationId xmlns:a16="http://schemas.microsoft.com/office/drawing/2014/main" xmlns="" id="{BFDEDB14-236B-47FA-A841-A4282EAD2D11}"/>
              </a:ext>
            </a:extLst>
          </p:cNvPr>
          <p:cNvSpPr/>
          <p:nvPr/>
        </p:nvSpPr>
        <p:spPr bwMode="gray">
          <a:xfrm>
            <a:off x="8184752" y="1684849"/>
            <a:ext cx="2304000" cy="701375"/>
          </a:xfrm>
          <a:prstGeom prst="chevron">
            <a:avLst/>
          </a:prstGeom>
          <a:solidFill>
            <a:schemeClr val="accent4"/>
          </a:solidFill>
          <a:ln w="6350" algn="ctr">
            <a:noFill/>
            <a:miter lim="800000"/>
            <a:headEnd/>
            <a:tailEnd/>
          </a:ln>
        </p:spPr>
        <p:txBody>
          <a:bodyPr lIns="128536" tIns="0" rIns="85690" bIns="0" spcCol="0" rtlCol="0" anchor="ctr"/>
          <a:lstStyle/>
          <a:p>
            <a:pPr marL="0" marR="0" lvl="0" indent="0" algn="l" defTabSz="1088776" rtl="0" eaLnBrk="1" fontAlgn="auto" latinLnBrk="0" hangingPunct="1">
              <a:lnSpc>
                <a:spcPct val="100000"/>
              </a:lnSpc>
              <a:spcBef>
                <a:spcPts val="0"/>
              </a:spcBef>
              <a:spcAft>
                <a:spcPts val="0"/>
              </a:spcAft>
              <a:buClr>
                <a:srgbClr val="F0AB00"/>
              </a:buClr>
              <a:buSzPct val="80000"/>
              <a:buFontTx/>
              <a:buNone/>
              <a:tabLst>
                <a:tab pos="2586699" algn="l"/>
              </a:tabLst>
              <a:defRPr/>
            </a:pPr>
            <a:r>
              <a:rPr kumimoji="0" lang="en-US" sz="1600" b="1" i="0" u="none" strike="noStrike" kern="1200" cap="none" spc="0" normalizeH="0" baseline="0" noProof="0" dirty="0" err="1">
                <a:ln>
                  <a:noFill/>
                </a:ln>
                <a:solidFill>
                  <a:srgbClr val="FFFFFF"/>
                </a:solidFill>
                <a:effectLst/>
                <a:uLnTx/>
                <a:uFillTx/>
                <a:latin typeface="Arial"/>
                <a:ea typeface="+mn-ea"/>
                <a:cs typeface="+mn-cs"/>
              </a:rPr>
              <a:t>Indústria</a:t>
            </a:r>
            <a:r>
              <a:rPr kumimoji="0" lang="en-US" sz="1600" b="1" i="0" u="none" strike="noStrike" kern="1200" cap="none" spc="0" normalizeH="0" baseline="0" noProof="0" dirty="0">
                <a:ln>
                  <a:noFill/>
                </a:ln>
                <a:solidFill>
                  <a:srgbClr val="FFFFFF"/>
                </a:solidFill>
                <a:effectLst/>
                <a:uLnTx/>
                <a:uFillTx/>
                <a:latin typeface="Arial"/>
                <a:ea typeface="+mn-ea"/>
                <a:cs typeface="+mn-cs"/>
              </a:rPr>
              <a:t> 4.0</a:t>
            </a:r>
          </a:p>
        </p:txBody>
      </p:sp>
      <p:sp>
        <p:nvSpPr>
          <p:cNvPr id="18" name="Title 1">
            <a:extLst>
              <a:ext uri="{FF2B5EF4-FFF2-40B4-BE49-F238E27FC236}">
                <a16:creationId xmlns:a16="http://schemas.microsoft.com/office/drawing/2014/main" xmlns="" id="{F5F8CBC7-DA20-4F49-8866-F1E477F59A12}"/>
              </a:ext>
            </a:extLst>
          </p:cNvPr>
          <p:cNvSpPr txBox="1">
            <a:spLocks/>
          </p:cNvSpPr>
          <p:nvPr/>
        </p:nvSpPr>
        <p:spPr bwMode="black">
          <a:xfrm>
            <a:off x="504001" y="504000"/>
            <a:ext cx="1118647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marL="0" marR="0" lvl="0" indent="0" algn="l" defTabSz="1088558"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j-ea"/>
                <a:cs typeface="+mj-cs"/>
              </a:rPr>
              <a:t>Indústria</a:t>
            </a:r>
            <a:r>
              <a:rPr kumimoji="0" lang="en-US" sz="2400" b="1" i="0" u="none" strike="noStrike" kern="1200" cap="none" spc="0" normalizeH="0" baseline="0" noProof="0" dirty="0">
                <a:ln>
                  <a:noFill/>
                </a:ln>
                <a:solidFill>
                  <a:srgbClr val="FFFFFF"/>
                </a:solidFill>
                <a:effectLst/>
                <a:uLnTx/>
                <a:uFillTx/>
                <a:latin typeface="Arial"/>
                <a:ea typeface="+mj-ea"/>
                <a:cs typeface="+mj-cs"/>
              </a:rPr>
              <a:t> 4.0</a:t>
            </a:r>
          </a:p>
        </p:txBody>
      </p:sp>
      <p:sp>
        <p:nvSpPr>
          <p:cNvPr id="19" name="Text Placeholder 2">
            <a:extLst>
              <a:ext uri="{FF2B5EF4-FFF2-40B4-BE49-F238E27FC236}">
                <a16:creationId xmlns:a16="http://schemas.microsoft.com/office/drawing/2014/main" xmlns="" id="{BA29FD6B-4CB1-48AF-9ACA-100D8C8F69BF}"/>
              </a:ext>
            </a:extLst>
          </p:cNvPr>
          <p:cNvSpPr txBox="1">
            <a:spLocks/>
          </p:cNvSpPr>
          <p:nvPr/>
        </p:nvSpPr>
        <p:spPr bwMode="gray">
          <a:xfrm>
            <a:off x="1523866" y="2599134"/>
            <a:ext cx="2095200" cy="3713609"/>
          </a:xfrm>
          <a:prstGeom prst="rect">
            <a:avLst/>
          </a:prstGeom>
        </p:spPr>
        <p:txBody>
          <a:bodyPr vert="horz" lIns="0" tIns="107975"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79964" marR="0" lvl="1" indent="-179964" algn="l" defTabSz="1088558" rtl="0" eaLnBrk="1" fontAlgn="auto" latinLnBrk="0" hangingPunct="1">
              <a:lnSpc>
                <a:spcPct val="100000"/>
              </a:lnSpc>
              <a:spcBef>
                <a:spcPts val="600"/>
              </a:spcBef>
              <a:spcAft>
                <a:spcPts val="0"/>
              </a:spcAft>
              <a:buClr>
                <a:srgbClr val="760A85"/>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Mecanização</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64" marR="0" lvl="1" indent="-179964" algn="l" defTabSz="1088558" rtl="0" eaLnBrk="1" fontAlgn="auto" latinLnBrk="0" hangingPunct="1">
              <a:lnSpc>
                <a:spcPct val="100000"/>
              </a:lnSpc>
              <a:spcBef>
                <a:spcPts val="600"/>
              </a:spcBef>
              <a:spcAft>
                <a:spcPts val="0"/>
              </a:spcAft>
              <a:buClr>
                <a:srgbClr val="760A85"/>
              </a:buClr>
              <a:buSzPct val="100000"/>
              <a:buFont typeface="Wingdings" pitchFamily="2" charset="2"/>
              <a:buChar char="§"/>
              <a:tabLst/>
              <a:defRPr/>
            </a:pPr>
            <a:r>
              <a:rPr lang="en-US" sz="2400" dirty="0">
                <a:solidFill>
                  <a:srgbClr val="FFFFFF"/>
                </a:solidFill>
                <a:latin typeface="Arial"/>
              </a:rPr>
              <a:t>Tear</a:t>
            </a:r>
          </a:p>
          <a:p>
            <a:pPr marL="179964" marR="0" lvl="1" indent="-179964" algn="l" defTabSz="1088558" rtl="0" eaLnBrk="1" fontAlgn="auto" latinLnBrk="0" hangingPunct="1">
              <a:lnSpc>
                <a:spcPct val="100000"/>
              </a:lnSpc>
              <a:spcBef>
                <a:spcPts val="600"/>
              </a:spcBef>
              <a:spcAft>
                <a:spcPts val="0"/>
              </a:spcAft>
              <a:buClr>
                <a:srgbClr val="760A85"/>
              </a:buClr>
              <a:buSzPct val="100000"/>
              <a:buFont typeface="Wingdings" pitchFamily="2" charset="2"/>
              <a:buChar char="§"/>
              <a:tabLst/>
              <a:defRPr/>
            </a:pPr>
            <a:r>
              <a:rPr lang="en-US" sz="2400" dirty="0" err="1">
                <a:solidFill>
                  <a:srgbClr val="FFFFFF"/>
                </a:solidFill>
                <a:latin typeface="Arial"/>
              </a:rPr>
              <a:t>Força</a:t>
            </a:r>
            <a:r>
              <a:rPr lang="en-US" sz="2400" dirty="0">
                <a:solidFill>
                  <a:srgbClr val="FFFFFF"/>
                </a:solidFill>
                <a:latin typeface="Arial"/>
              </a:rPr>
              <a:t> </a:t>
            </a:r>
            <a:r>
              <a:rPr lang="en-US" sz="2400" dirty="0" err="1">
                <a:solidFill>
                  <a:srgbClr val="FFFFFF"/>
                </a:solidFill>
                <a:latin typeface="Arial"/>
              </a:rPr>
              <a:t>à</a:t>
            </a:r>
            <a:r>
              <a:rPr lang="en-US" sz="2400" dirty="0">
                <a:solidFill>
                  <a:srgbClr val="FFFFFF"/>
                </a:solidFill>
                <a:latin typeface="Arial"/>
              </a:rPr>
              <a:t> vapor</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1" name="Text Placeholder 6">
            <a:extLst>
              <a:ext uri="{FF2B5EF4-FFF2-40B4-BE49-F238E27FC236}">
                <a16:creationId xmlns:a16="http://schemas.microsoft.com/office/drawing/2014/main" xmlns="" id="{7EB01C8F-71CC-467B-B556-1C57758A9808}"/>
              </a:ext>
            </a:extLst>
          </p:cNvPr>
          <p:cNvSpPr txBox="1">
            <a:spLocks/>
          </p:cNvSpPr>
          <p:nvPr/>
        </p:nvSpPr>
        <p:spPr>
          <a:xfrm>
            <a:off x="8184752" y="2599134"/>
            <a:ext cx="2095200" cy="3713609"/>
          </a:xfrm>
          <a:prstGeom prst="rect">
            <a:avLst/>
          </a:prstGeom>
        </p:spPr>
        <p:txBody>
          <a:bodyPr lIns="323925" tIns="107975" rIns="0" bIns="0"/>
          <a:lstStyle/>
          <a:p>
            <a:pPr marL="179964" marR="0" lvl="2" indent="-179964" algn="l" defTabSz="1088776" rtl="0" eaLnBrk="1" fontAlgn="auto" latinLnBrk="0" hangingPunct="1">
              <a:lnSpc>
                <a:spcPct val="100000"/>
              </a:lnSpc>
              <a:spcBef>
                <a:spcPts val="600"/>
              </a:spcBef>
              <a:spcAft>
                <a:spcPts val="0"/>
              </a:spcAft>
              <a:buClr>
                <a:srgbClr val="4FB81C"/>
              </a:buClr>
              <a:buSzPct val="100000"/>
              <a:buFont typeface="Wingdings" panose="05000000000000000000"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Sistemas</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64" marR="0" lvl="2" indent="-179964" algn="l" defTabSz="1088776" rtl="0" eaLnBrk="1" fontAlgn="auto" latinLnBrk="0" hangingPunct="1">
              <a:lnSpc>
                <a:spcPct val="100000"/>
              </a:lnSpc>
              <a:spcBef>
                <a:spcPts val="600"/>
              </a:spcBef>
              <a:spcAft>
                <a:spcPts val="0"/>
              </a:spcAft>
              <a:buClr>
                <a:srgbClr val="4FB81C"/>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IoT</a:t>
            </a:r>
          </a:p>
          <a:p>
            <a:pPr marL="179964" marR="0" lvl="2" indent="-179964" algn="l" defTabSz="1088776" rtl="0" eaLnBrk="1" fontAlgn="auto" latinLnBrk="0" hangingPunct="1">
              <a:lnSpc>
                <a:spcPct val="100000"/>
              </a:lnSpc>
              <a:spcBef>
                <a:spcPts val="600"/>
              </a:spcBef>
              <a:spcAft>
                <a:spcPts val="0"/>
              </a:spcAft>
              <a:buClr>
                <a:srgbClr val="4FB81C"/>
              </a:buClr>
              <a:buSzPct val="100000"/>
              <a:buFont typeface="Wingdings" panose="05000000000000000000" pitchFamily="2" charset="2"/>
              <a:buChar char="§"/>
              <a:tabLst/>
              <a:defRPr/>
            </a:pPr>
            <a:r>
              <a:rPr lang="en-US" sz="2400" dirty="0">
                <a:solidFill>
                  <a:srgbClr val="FFFFFF"/>
                </a:solidFill>
              </a:rPr>
              <a:t>Redes</a:t>
            </a:r>
          </a:p>
          <a:p>
            <a:pPr marL="179964" marR="0" lvl="2" indent="-179964" algn="l" defTabSz="1088776" rtl="0" eaLnBrk="1" fontAlgn="auto" latinLnBrk="0" hangingPunct="1">
              <a:lnSpc>
                <a:spcPct val="100000"/>
              </a:lnSpc>
              <a:spcBef>
                <a:spcPts val="600"/>
              </a:spcBef>
              <a:spcAft>
                <a:spcPts val="0"/>
              </a:spcAft>
              <a:buClr>
                <a:srgbClr val="4FB81C"/>
              </a:buClr>
              <a:buSzPct val="100000"/>
              <a:buFont typeface="Wingdings" panose="05000000000000000000" pitchFamily="2" charset="2"/>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AI/ML</a:t>
            </a:r>
          </a:p>
        </p:txBody>
      </p:sp>
    </p:spTree>
    <p:extLst>
      <p:ext uri="{BB962C8B-B14F-4D97-AF65-F5344CB8AC3E}">
        <p14:creationId xmlns:p14="http://schemas.microsoft.com/office/powerpoint/2010/main" xmlns="" val="3288660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9AEDBFAA-64F7-4EB0-B5CA-0418A4C7A65E}"/>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saturation sat="0"/>
                    </a14:imgEffect>
                  </a14:imgLayer>
                </a14:imgProps>
              </a:ext>
              <a:ext uri="{28A0092B-C50C-407E-A947-70E740481C1C}">
                <a14:useLocalDpi xmlns:a14="http://schemas.microsoft.com/office/drawing/2010/main" xmlns="" val="0"/>
              </a:ext>
            </a:extLst>
          </a:blip>
          <a:srcRect t="8904" b="6722"/>
          <a:stretch/>
        </p:blipFill>
        <p:spPr>
          <a:xfrm>
            <a:off x="0" y="0"/>
            <a:ext cx="12195175" cy="6859588"/>
          </a:xfrm>
          <a:prstGeom prst="rect">
            <a:avLst/>
          </a:prstGeom>
        </p:spPr>
      </p:pic>
      <p:sp>
        <p:nvSpPr>
          <p:cNvPr id="20" name="Rectangle 19">
            <a:extLst>
              <a:ext uri="{FF2B5EF4-FFF2-40B4-BE49-F238E27FC236}">
                <a16:creationId xmlns:a16="http://schemas.microsoft.com/office/drawing/2014/main" xmlns="" id="{C8CAE05B-D92C-4E29-9ACD-935B9AA496DA}"/>
              </a:ext>
            </a:extLst>
          </p:cNvPr>
          <p:cNvSpPr/>
          <p:nvPr/>
        </p:nvSpPr>
        <p:spPr bwMode="gray">
          <a:xfrm>
            <a:off x="0" y="0"/>
            <a:ext cx="12195175" cy="6858000"/>
          </a:xfrm>
          <a:prstGeom prst="rect">
            <a:avLst/>
          </a:prstGeom>
          <a:solidFill>
            <a:schemeClr val="bg2">
              <a:lumMod val="10000"/>
              <a:alpha val="50000"/>
            </a:schemeClr>
          </a:soli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100" b="0" i="0" u="none" strike="noStrike" kern="0" cap="none" spc="0" normalizeH="0" baseline="0" noProof="0" dirty="0" err="1">
              <a:ln>
                <a:noFill/>
              </a:ln>
              <a:solidFill>
                <a:srgbClr val="FFFFFF"/>
              </a:solidFill>
              <a:effectLst/>
              <a:uLnTx/>
              <a:uFillTx/>
              <a:latin typeface="Arial"/>
              <a:ea typeface="Arial Unicode MS" pitchFamily="34" charset="-128"/>
              <a:cs typeface="Arial Unicode MS" pitchFamily="34" charset="-128"/>
            </a:endParaRPr>
          </a:p>
        </p:txBody>
      </p:sp>
      <p:sp>
        <p:nvSpPr>
          <p:cNvPr id="18" name="Text Placeholder 5">
            <a:extLst>
              <a:ext uri="{FF2B5EF4-FFF2-40B4-BE49-F238E27FC236}">
                <a16:creationId xmlns:a16="http://schemas.microsoft.com/office/drawing/2014/main" xmlns="" id="{53C1757F-822B-446D-8702-F0A464066992}"/>
              </a:ext>
            </a:extLst>
          </p:cNvPr>
          <p:cNvSpPr txBox="1">
            <a:spLocks/>
          </p:cNvSpPr>
          <p:nvPr/>
        </p:nvSpPr>
        <p:spPr>
          <a:xfrm>
            <a:off x="6096890" y="4030824"/>
            <a:ext cx="5593587" cy="2827175"/>
          </a:xfrm>
          <a:prstGeom prst="rect">
            <a:avLst/>
          </a:prstGeom>
        </p:spPr>
        <p:txBody>
          <a:bodyPr anchor="ctr">
            <a:norm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r" defTabSz="1088558" rtl="0" eaLnBrk="1" fontAlgn="auto" latinLnBrk="0" hangingPunct="1">
              <a:lnSpc>
                <a:spcPct val="100000"/>
              </a:lnSpc>
              <a:spcBef>
                <a:spcPts val="1800"/>
              </a:spcBef>
              <a:spcAft>
                <a:spcPts val="0"/>
              </a:spcAft>
              <a:buClr>
                <a:srgbClr val="F0AB00"/>
              </a:buClr>
              <a:buSzPct val="80000"/>
              <a:buFontTx/>
              <a:buNone/>
              <a:tabLst/>
              <a:defRPr/>
            </a:pPr>
            <a:r>
              <a:rPr kumimoji="0" lang="pt-BR" sz="5400" b="0" i="0" u="none" strike="noStrike" kern="1200" cap="none" spc="0" normalizeH="0" baseline="0" noProof="0" dirty="0">
                <a:ln>
                  <a:noFill/>
                </a:ln>
                <a:solidFill>
                  <a:srgbClr val="F0AB00"/>
                </a:solidFill>
                <a:effectLst/>
                <a:uLnTx/>
                <a:uFillTx/>
                <a:latin typeface="BentonSans Bold" panose="02000803000000020004" pitchFamily="2" charset="0"/>
                <a:ea typeface="+mn-ea"/>
                <a:cs typeface="+mn-cs"/>
              </a:rPr>
              <a:t>TECNOLOGIA</a:t>
            </a:r>
            <a:br>
              <a:rPr kumimoji="0" lang="pt-BR" sz="5400" b="0" i="0" u="none" strike="noStrike" kern="1200" cap="none" spc="0" normalizeH="0" baseline="0" noProof="0" dirty="0">
                <a:ln>
                  <a:noFill/>
                </a:ln>
                <a:solidFill>
                  <a:srgbClr val="F0AB00"/>
                </a:solidFill>
                <a:effectLst/>
                <a:uLnTx/>
                <a:uFillTx/>
                <a:latin typeface="BentonSans Bold" panose="02000803000000020004" pitchFamily="2" charset="0"/>
                <a:ea typeface="+mn-ea"/>
                <a:cs typeface="+mn-cs"/>
              </a:rPr>
            </a:br>
            <a:r>
              <a:rPr kumimoji="0" lang="pt-BR" sz="5400" b="0" i="0" u="none" strike="noStrike" kern="1200" cap="none" spc="0" normalizeH="0" baseline="0" noProof="0" dirty="0">
                <a:ln>
                  <a:noFill/>
                </a:ln>
                <a:solidFill>
                  <a:srgbClr val="F0AB00"/>
                </a:solidFill>
                <a:effectLst/>
                <a:uLnTx/>
                <a:uFillTx/>
                <a:latin typeface="BentonSans Bold" panose="02000803000000020004" pitchFamily="2" charset="0"/>
                <a:ea typeface="+mn-ea"/>
                <a:cs typeface="+mn-cs"/>
              </a:rPr>
              <a:t>ENTREGA</a:t>
            </a:r>
            <a:endParaRPr kumimoji="0" lang="en-US" sz="5400" b="0" i="0" u="none" strike="noStrike" kern="1200" cap="none" spc="0" normalizeH="0" baseline="0" noProof="0" dirty="0">
              <a:ln>
                <a:noFill/>
              </a:ln>
              <a:solidFill>
                <a:srgbClr val="F0AB00"/>
              </a:solidFill>
              <a:effectLst/>
              <a:uLnTx/>
              <a:uFillTx/>
              <a:latin typeface="BentonSans Bold" panose="02000803000000020004" pitchFamily="2" charset="0"/>
              <a:ea typeface="+mn-ea"/>
              <a:cs typeface="+mn-cs"/>
            </a:endParaRPr>
          </a:p>
        </p:txBody>
      </p:sp>
      <p:sp>
        <p:nvSpPr>
          <p:cNvPr id="19" name="Text Placeholder 4">
            <a:extLst>
              <a:ext uri="{FF2B5EF4-FFF2-40B4-BE49-F238E27FC236}">
                <a16:creationId xmlns:a16="http://schemas.microsoft.com/office/drawing/2014/main" xmlns="" id="{98E57206-A75C-45EB-9AC0-E4C2BF2CD56E}"/>
              </a:ext>
            </a:extLst>
          </p:cNvPr>
          <p:cNvSpPr>
            <a:spLocks noGrp="1"/>
          </p:cNvSpPr>
          <p:nvPr>
            <p:ph type="body" sz="quarter" idx="10"/>
          </p:nvPr>
        </p:nvSpPr>
        <p:spPr>
          <a:xfrm>
            <a:off x="503999" y="4030824"/>
            <a:ext cx="5593587" cy="2827175"/>
          </a:xfrm>
        </p:spPr>
        <p:txBody>
          <a:bodyPr anchor="ctr">
            <a:normAutofit/>
          </a:bodyPr>
          <a:lstStyle/>
          <a:p>
            <a:r>
              <a:rPr lang="pt-BR" sz="5400" dirty="0">
                <a:latin typeface="BentonSans Bold" panose="02000803000000020004" pitchFamily="2" charset="0"/>
              </a:rPr>
              <a:t>HUMANOS</a:t>
            </a:r>
            <a:br>
              <a:rPr lang="pt-BR" sz="5400" dirty="0">
                <a:latin typeface="BentonSans Bold" panose="02000803000000020004" pitchFamily="2" charset="0"/>
              </a:rPr>
            </a:br>
            <a:r>
              <a:rPr lang="pt-BR" sz="5400" dirty="0">
                <a:latin typeface="BentonSans Bold" panose="02000803000000020004" pitchFamily="2" charset="0"/>
              </a:rPr>
              <a:t>NECESSITAM</a:t>
            </a:r>
            <a:endParaRPr lang="en-US" sz="5400" dirty="0">
              <a:latin typeface="BentonSans Bold" panose="02000803000000020004" pitchFamily="2" charset="0"/>
            </a:endParaRPr>
          </a:p>
        </p:txBody>
      </p:sp>
    </p:spTree>
    <p:extLst>
      <p:ext uri="{BB962C8B-B14F-4D97-AF65-F5344CB8AC3E}">
        <p14:creationId xmlns:p14="http://schemas.microsoft.com/office/powerpoint/2010/main" xmlns="" val="800658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p:cNvSpPr>
            <a:spLocks noGrp="1"/>
          </p:cNvSpPr>
          <p:nvPr>
            <p:ph type="body" sz="quarter" idx="10"/>
          </p:nvPr>
        </p:nvSpPr>
        <p:spPr bwMode="gray">
          <a:xfrm>
            <a:off x="1522571" y="1839919"/>
            <a:ext cx="11186477" cy="4716000"/>
          </a:xfrm>
        </p:spPr>
        <p:txBody>
          <a:bodyPr/>
          <a:lstStyle/>
          <a:p>
            <a:pPr lvl="0"/>
            <a:r>
              <a:rPr lang="en-US" dirty="0"/>
              <a:t>First level</a:t>
            </a:r>
          </a:p>
          <a:p>
            <a:pPr lvl="1"/>
            <a:r>
              <a:rPr lang="en-US" dirty="0"/>
              <a:t>Second level</a:t>
            </a:r>
          </a:p>
          <a:p>
            <a:pPr lvl="2"/>
            <a:r>
              <a:rPr lang="en-US" dirty="0"/>
              <a:t>Third level</a:t>
            </a:r>
          </a:p>
        </p:txBody>
      </p:sp>
      <p:sp>
        <p:nvSpPr>
          <p:cNvPr id="4" name="Title"/>
          <p:cNvSpPr>
            <a:spLocks noGrp="1"/>
          </p:cNvSpPr>
          <p:nvPr>
            <p:ph type="title"/>
          </p:nvPr>
        </p:nvSpPr>
        <p:spPr bwMode="gray"/>
        <p:txBody>
          <a:bodyPr/>
          <a:lstStyle/>
          <a:p>
            <a:r>
              <a:rPr lang="en-US" dirty="0"/>
              <a:t>Insert page title (sentence case)</a:t>
            </a:r>
          </a:p>
        </p:txBody>
      </p:sp>
      <p:grpSp>
        <p:nvGrpSpPr>
          <p:cNvPr id="9" name="Group 8">
            <a:extLst>
              <a:ext uri="{FF2B5EF4-FFF2-40B4-BE49-F238E27FC236}">
                <a16:creationId xmlns:a16="http://schemas.microsoft.com/office/drawing/2014/main" xmlns="" id="{5BF28123-76F7-49B1-8B0B-20245CD7853F}"/>
              </a:ext>
            </a:extLst>
          </p:cNvPr>
          <p:cNvGrpSpPr/>
          <p:nvPr/>
        </p:nvGrpSpPr>
        <p:grpSpPr>
          <a:xfrm>
            <a:off x="3645545" y="1839919"/>
            <a:ext cx="3118507" cy="3874789"/>
            <a:chOff x="2626973" y="1620000"/>
            <a:chExt cx="3118507" cy="3874789"/>
          </a:xfrm>
        </p:grpSpPr>
        <p:sp>
          <p:nvSpPr>
            <p:cNvPr id="5" name="Information to list level button" descr="Description of the list level funcionality while working with text placeholders"/>
            <p:cNvSpPr/>
            <p:nvPr/>
          </p:nvSpPr>
          <p:spPr bwMode="gray">
            <a:xfrm>
              <a:off x="2626973" y="1620000"/>
              <a:ext cx="3118507" cy="3874789"/>
            </a:xfrm>
            <a:prstGeom prst="roundRect">
              <a:avLst>
                <a:gd name="adj" fmla="val 5631"/>
              </a:avLst>
            </a:prstGeom>
            <a:solidFill>
              <a:srgbClr val="FFFF00"/>
            </a:solidFill>
            <a:ln w="6350" algn="ctr">
              <a:noFill/>
              <a:miter lim="800000"/>
              <a:headEnd/>
              <a:tailEnd/>
            </a:ln>
          </p:spPr>
          <p:txBody>
            <a:bodyPr lIns="90000" tIns="72000" rIns="90000" bIns="72000" rtlCol="0" anchor="t" anchorCtr="0"/>
            <a:lstStyle/>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r>
                <a:rPr kumimoji="0" lang="en-US" sz="1000" b="1"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sym typeface="Arial"/>
                </a:rPr>
                <a:t>NOTE: </a:t>
              </a:r>
              <a:r>
                <a:rPr kumimoji="0" lang="en-US" sz="10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sym typeface="Arial"/>
                </a:rPr>
                <a:t>Delete the yellow stickers when finished.</a:t>
              </a: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The text placeholders have different, preformatted text levels. Each level has different formatting </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1000" b="0" i="0" u="none" strike="noStrike" kern="1200" cap="none" spc="0" normalizeH="0" baseline="0" noProof="0" dirty="0">
                  <a:ln>
                    <a:noFill/>
                  </a:ln>
                  <a:solidFill>
                    <a:srgbClr val="000000"/>
                  </a:solidFill>
                  <a:effectLst/>
                  <a:uLnTx/>
                  <a:uFillTx/>
                  <a:latin typeface="Arial"/>
                  <a:ea typeface="+mn-ea"/>
                  <a:cs typeface="+mn-cs"/>
                </a:rPr>
                <a:t>(font size, indent, bullet).</a:t>
              </a: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To jump between the preformatted text levels, use the </a:t>
              </a:r>
              <a:r>
                <a:rPr kumimoji="0" lang="en-US" sz="1000" b="0" i="1" u="none" strike="noStrike" kern="1200" cap="none" spc="0" normalizeH="0" baseline="0" noProof="0" dirty="0">
                  <a:ln>
                    <a:noFill/>
                  </a:ln>
                  <a:solidFill>
                    <a:srgbClr val="000000"/>
                  </a:solidFill>
                  <a:effectLst/>
                  <a:uLnTx/>
                  <a:uFillTx/>
                  <a:latin typeface="Arial"/>
                  <a:ea typeface="+mn-ea"/>
                  <a:cs typeface="+mn-cs"/>
                </a:rPr>
                <a:t>Increase</a:t>
              </a:r>
              <a:r>
                <a:rPr kumimoji="0" lang="en-US" sz="1000" b="0" i="0" u="none" strike="noStrike" kern="1200" cap="none" spc="0" normalizeH="0" baseline="0" noProof="0" dirty="0">
                  <a:ln>
                    <a:noFill/>
                  </a:ln>
                  <a:solidFill>
                    <a:srgbClr val="000000"/>
                  </a:solidFill>
                  <a:effectLst/>
                  <a:uLnTx/>
                  <a:uFillTx/>
                  <a:latin typeface="Arial"/>
                  <a:ea typeface="+mn-ea"/>
                  <a:cs typeface="+mn-cs"/>
                </a:rPr>
                <a:t> </a:t>
              </a:r>
              <a:r>
                <a:rPr kumimoji="0" lang="en-US" sz="1000" b="0" i="1" u="none" strike="noStrike" kern="1200" cap="none" spc="0" normalizeH="0" baseline="0" noProof="0" dirty="0">
                  <a:ln>
                    <a:noFill/>
                  </a:ln>
                  <a:solidFill>
                    <a:srgbClr val="000000"/>
                  </a:solidFill>
                  <a:effectLst/>
                  <a:uLnTx/>
                  <a:uFillTx/>
                  <a:latin typeface="Arial"/>
                  <a:ea typeface="+mn-ea"/>
                  <a:cs typeface="+mn-cs"/>
                </a:rPr>
                <a:t>List Level </a:t>
              </a:r>
              <a:r>
                <a:rPr kumimoji="0" lang="en-US" sz="1000" b="0" i="0" u="none" strike="noStrike" kern="1200" cap="none" spc="0" normalizeH="0" baseline="0" noProof="0" dirty="0">
                  <a:ln>
                    <a:noFill/>
                  </a:ln>
                  <a:solidFill>
                    <a:srgbClr val="000000"/>
                  </a:solidFill>
                  <a:effectLst/>
                  <a:uLnTx/>
                  <a:uFillTx/>
                  <a:latin typeface="Arial"/>
                  <a:ea typeface="+mn-ea"/>
                  <a:cs typeface="+mn-cs"/>
                </a:rPr>
                <a:t>and </a:t>
              </a:r>
              <a:r>
                <a:rPr kumimoji="0" lang="en-US" sz="1000" b="0" i="1" u="none" strike="noStrike" kern="1200" cap="none" spc="0" normalizeH="0" baseline="0" noProof="0" dirty="0">
                  <a:ln>
                    <a:noFill/>
                  </a:ln>
                  <a:solidFill>
                    <a:srgbClr val="000000"/>
                  </a:solidFill>
                  <a:effectLst/>
                  <a:uLnTx/>
                  <a:uFillTx/>
                  <a:latin typeface="Arial"/>
                  <a:ea typeface="+mn-ea"/>
                  <a:cs typeface="+mn-cs"/>
                </a:rPr>
                <a:t>Decrease</a:t>
              </a:r>
              <a:r>
                <a:rPr kumimoji="0" lang="en-US" sz="1000" b="0" i="0" u="none" strike="noStrike" kern="1200" cap="none" spc="0" normalizeH="0" baseline="0" noProof="0" dirty="0">
                  <a:ln>
                    <a:noFill/>
                  </a:ln>
                  <a:solidFill>
                    <a:srgbClr val="000000"/>
                  </a:solidFill>
                  <a:effectLst/>
                  <a:uLnTx/>
                  <a:uFillTx/>
                  <a:latin typeface="Arial"/>
                  <a:ea typeface="+mn-ea"/>
                  <a:cs typeface="+mn-cs"/>
                </a:rPr>
                <a:t> </a:t>
              </a:r>
              <a:r>
                <a:rPr kumimoji="0" lang="en-US" sz="1000" b="0" i="1" u="none" strike="noStrike" kern="1200" cap="none" spc="0" normalizeH="0" baseline="0" noProof="0" dirty="0">
                  <a:ln>
                    <a:noFill/>
                  </a:ln>
                  <a:solidFill>
                    <a:srgbClr val="000000"/>
                  </a:solidFill>
                  <a:effectLst/>
                  <a:uLnTx/>
                  <a:uFillTx/>
                  <a:latin typeface="Arial"/>
                  <a:ea typeface="+mn-ea"/>
                  <a:cs typeface="+mn-cs"/>
                </a:rPr>
                <a:t>List Level </a:t>
              </a:r>
              <a:r>
                <a:rPr kumimoji="0" lang="en-US" sz="1000" b="0" i="0" u="none" strike="noStrike" kern="1200" cap="none" spc="0" normalizeH="0" baseline="0" noProof="0" dirty="0">
                  <a:ln>
                    <a:noFill/>
                  </a:ln>
                  <a:solidFill>
                    <a:srgbClr val="000000"/>
                  </a:solidFill>
                  <a:effectLst/>
                  <a:uLnTx/>
                  <a:uFillTx/>
                  <a:latin typeface="Arial"/>
                  <a:ea typeface="+mn-ea"/>
                  <a:cs typeface="+mn-cs"/>
                </a:rPr>
                <a:t>buttons in the </a:t>
              </a:r>
              <a:r>
                <a:rPr kumimoji="0" lang="en-US" sz="1000" b="0" i="1" u="none" strike="noStrike" kern="1200" cap="none" spc="0" normalizeH="0" baseline="0" noProof="0" dirty="0">
                  <a:ln>
                    <a:noFill/>
                  </a:ln>
                  <a:solidFill>
                    <a:srgbClr val="000000"/>
                  </a:solidFill>
                  <a:effectLst/>
                  <a:uLnTx/>
                  <a:uFillTx/>
                  <a:latin typeface="Arial"/>
                  <a:ea typeface="+mn-ea"/>
                  <a:cs typeface="+mn-cs"/>
                </a:rPr>
                <a:t>Paragraph</a:t>
              </a:r>
              <a:r>
                <a:rPr kumimoji="0" lang="en-US" sz="1000" b="0" i="0" u="none" strike="noStrike" kern="1200" cap="none" spc="0" normalizeH="0" baseline="0" noProof="0" dirty="0">
                  <a:ln>
                    <a:noFill/>
                  </a:ln>
                  <a:solidFill>
                    <a:srgbClr val="000000"/>
                  </a:solidFill>
                  <a:effectLst/>
                  <a:uLnTx/>
                  <a:uFillTx/>
                  <a:latin typeface="Arial"/>
                  <a:ea typeface="+mn-ea"/>
                  <a:cs typeface="+mn-cs"/>
                </a:rPr>
                <a:t> toolbar.</a:t>
              </a: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136525" marR="0" lvl="0" indent="-136525" algn="l" defTabSz="1088776" rtl="0" eaLnBrk="1" fontAlgn="auto" latinLnBrk="0" hangingPunct="1">
                <a:lnSpc>
                  <a:spcPct val="100000"/>
                </a:lnSpc>
                <a:spcBef>
                  <a:spcPts val="1200"/>
                </a:spcBef>
                <a:spcAft>
                  <a:spcPts val="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Type your text in the placeholder.</a:t>
              </a:r>
            </a:p>
            <a:p>
              <a:pPr marL="136525" marR="0" lvl="0" indent="-136525" algn="l" defTabSz="1088776"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Click </a:t>
              </a:r>
              <a:r>
                <a:rPr kumimoji="0" lang="en-US" sz="1000" b="0" i="1" u="none" strike="noStrike" kern="1200" cap="none" spc="0" normalizeH="0" baseline="0" noProof="0" dirty="0">
                  <a:ln>
                    <a:noFill/>
                  </a:ln>
                  <a:solidFill>
                    <a:srgbClr val="000000"/>
                  </a:solidFill>
                  <a:effectLst/>
                  <a:uLnTx/>
                  <a:uFillTx/>
                  <a:latin typeface="Arial"/>
                  <a:ea typeface="+mn-ea"/>
                  <a:cs typeface="+mn-cs"/>
                </a:rPr>
                <a:t>the Increase List Level </a:t>
              </a:r>
              <a:r>
                <a:rPr kumimoji="0" lang="en-US" sz="1000" b="0" i="0" u="none" strike="noStrike" kern="1200" cap="none" spc="0" normalizeH="0" baseline="0" noProof="0" dirty="0">
                  <a:ln>
                    <a:noFill/>
                  </a:ln>
                  <a:solidFill>
                    <a:srgbClr val="000000"/>
                  </a:solidFill>
                  <a:effectLst/>
                  <a:uLnTx/>
                  <a:uFillTx/>
                  <a:latin typeface="Arial"/>
                  <a:ea typeface="+mn-ea"/>
                  <a:cs typeface="+mn-cs"/>
                </a:rPr>
                <a:t>button in the </a:t>
              </a:r>
              <a:r>
                <a:rPr kumimoji="0" lang="en-US" sz="1000" b="0" i="1" u="none" strike="noStrike" kern="1200" cap="none" spc="0" normalizeH="0" baseline="0" noProof="0" dirty="0">
                  <a:ln>
                    <a:noFill/>
                  </a:ln>
                  <a:solidFill>
                    <a:srgbClr val="000000"/>
                  </a:solidFill>
                  <a:effectLst/>
                  <a:uLnTx/>
                  <a:uFillTx/>
                  <a:latin typeface="Arial"/>
                  <a:ea typeface="+mn-ea"/>
                  <a:cs typeface="+mn-cs"/>
                </a:rPr>
                <a:t>Paragraph</a:t>
              </a:r>
              <a:r>
                <a:rPr kumimoji="0" lang="en-US" sz="1000" b="0" i="0" u="none" strike="noStrike" kern="1200" cap="none" spc="0" normalizeH="0" baseline="0" noProof="0" dirty="0">
                  <a:ln>
                    <a:noFill/>
                  </a:ln>
                  <a:solidFill>
                    <a:srgbClr val="000000"/>
                  </a:solidFill>
                  <a:effectLst/>
                  <a:uLnTx/>
                  <a:uFillTx/>
                  <a:latin typeface="Arial"/>
                  <a:ea typeface="+mn-ea"/>
                  <a:cs typeface="+mn-cs"/>
                </a:rPr>
                <a:t> toolbar to go to the next level.</a:t>
              </a:r>
            </a:p>
            <a:p>
              <a:pPr marL="136525" marR="0" lvl="0" indent="-136525" algn="l" defTabSz="1088776"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If you need a bullet list, choose level 2. </a:t>
              </a:r>
            </a:p>
            <a:p>
              <a:pPr marL="0" marR="0" lvl="0" indent="0" algn="l" defTabSz="1088776" rtl="0" eaLnBrk="1" fontAlgn="auto" latinLnBrk="0" hangingPunct="1">
                <a:lnSpc>
                  <a:spcPct val="100000"/>
                </a:lnSpc>
                <a:spcBef>
                  <a:spcPts val="600"/>
                </a:spcBef>
                <a:spcAft>
                  <a:spcPts val="0"/>
                </a:spcAft>
                <a:buClr>
                  <a:srgbClr val="FFFFFF"/>
                </a:buClr>
                <a:buSzPct val="100000"/>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Avoid working with spaces, other bullets, or bullets in the wrong level. Only when you use the right levels it is possible to reset the slide layout.</a:t>
              </a:r>
            </a:p>
          </p:txBody>
        </p:sp>
        <p:pic>
          <p:nvPicPr>
            <p:cNvPr id="6" name="List level button" descr="Screenshot list level buttons"/>
            <p:cNvPicPr>
              <a:picLocks noChangeAspect="1"/>
            </p:cNvPicPr>
            <p:nvPr/>
          </p:nvPicPr>
          <p:blipFill rotWithShape="1">
            <a:blip r:embed="rId2"/>
            <a:srcRect l="1094"/>
            <a:stretch/>
          </p:blipFill>
          <p:spPr bwMode="gray">
            <a:xfrm>
              <a:off x="2790065" y="3002260"/>
              <a:ext cx="2826492" cy="901766"/>
            </a:xfrm>
            <a:prstGeom prst="rect">
              <a:avLst/>
            </a:prstGeom>
          </p:spPr>
        </p:pic>
        <p:sp>
          <p:nvSpPr>
            <p:cNvPr id="7" name="Highlight list level button" descr="Rectangle for highliting list level buttons "/>
            <p:cNvSpPr/>
            <p:nvPr/>
          </p:nvSpPr>
          <p:spPr bwMode="gray">
            <a:xfrm>
              <a:off x="3415863" y="3053531"/>
              <a:ext cx="543560" cy="311592"/>
            </a:xfrm>
            <a:prstGeom prst="rect">
              <a:avLst/>
            </a:prstGeom>
            <a:noFill/>
            <a:ln w="28575" algn="ctr">
              <a:solidFill>
                <a:srgbClr val="FF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sp>
        <p:nvSpPr>
          <p:cNvPr id="2" name="Rectangle 1">
            <a:extLst>
              <a:ext uri="{FF2B5EF4-FFF2-40B4-BE49-F238E27FC236}">
                <a16:creationId xmlns:a16="http://schemas.microsoft.com/office/drawing/2014/main" xmlns="" id="{081D6A84-C2D5-4FAA-BC60-683D5BC32DC0}"/>
              </a:ext>
            </a:extLst>
          </p:cNvPr>
          <p:cNvSpPr/>
          <p:nvPr/>
        </p:nvSpPr>
        <p:spPr bwMode="gray">
          <a:xfrm>
            <a:off x="0" y="0"/>
            <a:ext cx="12195175" cy="6858000"/>
          </a:xfrm>
          <a:prstGeom prst="rect">
            <a:avLst/>
          </a:prstGeom>
          <a:gradFill flip="none" rotWithShape="1">
            <a:gsLst>
              <a:gs pos="0">
                <a:srgbClr val="0F46A7"/>
              </a:gs>
              <a:gs pos="100000">
                <a:srgbClr val="002060"/>
              </a:gs>
            </a:gsLst>
            <a:path path="circle">
              <a:fillToRect l="50000" t="50000" r="50000" b="50000"/>
            </a:path>
            <a:tileRect/>
          </a:gra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0" name="Pentagon 5">
            <a:extLst>
              <a:ext uri="{FF2B5EF4-FFF2-40B4-BE49-F238E27FC236}">
                <a16:creationId xmlns:a16="http://schemas.microsoft.com/office/drawing/2014/main" xmlns="" id="{C3710EA6-89E4-426C-AD70-6A675177ED44}"/>
              </a:ext>
            </a:extLst>
          </p:cNvPr>
          <p:cNvSpPr/>
          <p:nvPr/>
        </p:nvSpPr>
        <p:spPr bwMode="gray">
          <a:xfrm>
            <a:off x="1523866" y="1684849"/>
            <a:ext cx="2304000" cy="701375"/>
          </a:xfrm>
          <a:prstGeom prst="homePlate">
            <a:avLst/>
          </a:prstGeom>
          <a:solidFill>
            <a:schemeClr val="accent6"/>
          </a:solidFill>
          <a:ln w="6350" algn="ctr">
            <a:noFill/>
            <a:miter lim="800000"/>
            <a:headEnd/>
            <a:tailEnd/>
          </a:ln>
        </p:spPr>
        <p:txBody>
          <a:bodyPr lIns="128536" tIns="0" rIns="85690" bIns="0" spcCol="0" rtlCol="0" anchor="ctr"/>
          <a:lstStyle/>
          <a:p>
            <a:pPr marL="0" marR="0" lvl="0" indent="0" algn="l" defTabSz="1088776" rtl="0" eaLnBrk="1" fontAlgn="auto" latinLnBrk="0" hangingPunct="1">
              <a:lnSpc>
                <a:spcPct val="100000"/>
              </a:lnSpc>
              <a:spcBef>
                <a:spcPts val="0"/>
              </a:spcBef>
              <a:spcAft>
                <a:spcPts val="0"/>
              </a:spcAft>
              <a:buClr>
                <a:srgbClr val="F0AB00"/>
              </a:buClr>
              <a:buSzPct val="80000"/>
              <a:buFontTx/>
              <a:buNone/>
              <a:tabLst>
                <a:tab pos="2586699" algn="l"/>
              </a:tabLst>
              <a:defRPr/>
            </a:pPr>
            <a:r>
              <a:rPr kumimoji="0" lang="en-US" sz="1600" b="1" i="0" u="none" strike="noStrike" kern="1200" cap="none" spc="0" normalizeH="0" baseline="0" noProof="0" dirty="0" err="1">
                <a:ln>
                  <a:noFill/>
                </a:ln>
                <a:solidFill>
                  <a:srgbClr val="FFFFFF"/>
                </a:solidFill>
                <a:effectLst/>
                <a:uLnTx/>
                <a:uFillTx/>
                <a:latin typeface="Arial"/>
                <a:ea typeface="+mn-ea"/>
                <a:cs typeface="+mn-cs"/>
              </a:rPr>
              <a:t>Cidadania</a:t>
            </a:r>
            <a:r>
              <a:rPr kumimoji="0" lang="en-US" sz="1600" b="1" i="0" u="none" strike="noStrike" kern="1200" cap="none" spc="0" normalizeH="0" baseline="0" noProof="0" dirty="0">
                <a:ln>
                  <a:noFill/>
                </a:ln>
                <a:solidFill>
                  <a:srgbClr val="FFFFFF"/>
                </a:solidFill>
                <a:effectLst/>
                <a:uLnTx/>
                <a:uFillTx/>
                <a:latin typeface="Arial"/>
                <a:ea typeface="+mn-ea"/>
                <a:cs typeface="+mn-cs"/>
              </a:rPr>
              <a:t> 1.0</a:t>
            </a:r>
          </a:p>
        </p:txBody>
      </p:sp>
      <p:sp>
        <p:nvSpPr>
          <p:cNvPr id="12" name="Chevron 6">
            <a:extLst>
              <a:ext uri="{FF2B5EF4-FFF2-40B4-BE49-F238E27FC236}">
                <a16:creationId xmlns:a16="http://schemas.microsoft.com/office/drawing/2014/main" xmlns="" id="{B7566D5E-9818-40BF-8B6A-D94026AA7E96}"/>
              </a:ext>
            </a:extLst>
          </p:cNvPr>
          <p:cNvSpPr/>
          <p:nvPr/>
        </p:nvSpPr>
        <p:spPr bwMode="gray">
          <a:xfrm>
            <a:off x="3744162" y="1684849"/>
            <a:ext cx="2304000" cy="701375"/>
          </a:xfrm>
          <a:prstGeom prst="chevron">
            <a:avLst/>
          </a:prstGeom>
          <a:solidFill>
            <a:schemeClr val="accent5"/>
          </a:solidFill>
          <a:ln w="6350" algn="ctr">
            <a:noFill/>
            <a:miter lim="800000"/>
            <a:headEnd/>
            <a:tailEnd/>
          </a:ln>
        </p:spPr>
        <p:txBody>
          <a:bodyPr lIns="128536" tIns="0" rIns="85690" bIns="0" spcCol="0" rtlCol="0" anchor="ctr"/>
          <a:lstStyle/>
          <a:p>
            <a:pPr marL="0" marR="0" lvl="0" indent="0" algn="l" defTabSz="1088776" rtl="0" eaLnBrk="1" fontAlgn="auto" latinLnBrk="0" hangingPunct="1">
              <a:lnSpc>
                <a:spcPct val="100000"/>
              </a:lnSpc>
              <a:spcBef>
                <a:spcPts val="0"/>
              </a:spcBef>
              <a:spcAft>
                <a:spcPts val="0"/>
              </a:spcAft>
              <a:buClr>
                <a:srgbClr val="F0AB00"/>
              </a:buClr>
              <a:buSzPct val="80000"/>
              <a:buFontTx/>
              <a:buNone/>
              <a:tabLst>
                <a:tab pos="2586699" algn="l"/>
              </a:tabLst>
              <a:defRPr/>
            </a:pPr>
            <a:r>
              <a:rPr kumimoji="0" lang="en-US" sz="1600" b="1" i="0" u="none" strike="noStrike" kern="1200" cap="none" spc="0" normalizeH="0" baseline="0" noProof="0" dirty="0" err="1">
                <a:ln>
                  <a:noFill/>
                </a:ln>
                <a:solidFill>
                  <a:srgbClr val="FFFFFF"/>
                </a:solidFill>
                <a:effectLst/>
                <a:uLnTx/>
                <a:uFillTx/>
                <a:latin typeface="Arial"/>
                <a:ea typeface="+mn-ea"/>
                <a:cs typeface="+mn-cs"/>
              </a:rPr>
              <a:t>Cidadania</a:t>
            </a:r>
            <a:r>
              <a:rPr kumimoji="0" lang="en-US" sz="1600" b="1" i="0" u="none" strike="noStrike" kern="1200" cap="none" spc="0" normalizeH="0" baseline="0" noProof="0" dirty="0">
                <a:ln>
                  <a:noFill/>
                </a:ln>
                <a:solidFill>
                  <a:srgbClr val="FFFFFF"/>
                </a:solidFill>
                <a:effectLst/>
                <a:uLnTx/>
                <a:uFillTx/>
                <a:latin typeface="Arial"/>
                <a:ea typeface="+mn-ea"/>
                <a:cs typeface="+mn-cs"/>
              </a:rPr>
              <a:t> 2.0</a:t>
            </a:r>
          </a:p>
        </p:txBody>
      </p:sp>
      <p:sp>
        <p:nvSpPr>
          <p:cNvPr id="13" name="Chevron 12">
            <a:extLst>
              <a:ext uri="{FF2B5EF4-FFF2-40B4-BE49-F238E27FC236}">
                <a16:creationId xmlns:a16="http://schemas.microsoft.com/office/drawing/2014/main" xmlns="" id="{8791CAB4-FCC7-455C-9009-E48B3FAA8B36}"/>
              </a:ext>
            </a:extLst>
          </p:cNvPr>
          <p:cNvSpPr/>
          <p:nvPr/>
        </p:nvSpPr>
        <p:spPr bwMode="gray">
          <a:xfrm>
            <a:off x="5964457" y="1684849"/>
            <a:ext cx="2304000" cy="701375"/>
          </a:xfrm>
          <a:prstGeom prst="chevron">
            <a:avLst/>
          </a:prstGeom>
          <a:solidFill>
            <a:schemeClr val="accent1"/>
          </a:solidFill>
          <a:ln w="6350" algn="ctr">
            <a:noFill/>
            <a:miter lim="800000"/>
            <a:headEnd/>
            <a:tailEnd/>
          </a:ln>
        </p:spPr>
        <p:txBody>
          <a:bodyPr lIns="128536" tIns="0" rIns="85690" bIns="0" spcCol="0" rtlCol="0" anchor="ctr"/>
          <a:lstStyle/>
          <a:p>
            <a:pPr marL="0" marR="0" lvl="0" indent="0" algn="l" defTabSz="1088776" rtl="0" eaLnBrk="1" fontAlgn="auto" latinLnBrk="0" hangingPunct="1">
              <a:lnSpc>
                <a:spcPct val="100000"/>
              </a:lnSpc>
              <a:spcBef>
                <a:spcPts val="0"/>
              </a:spcBef>
              <a:spcAft>
                <a:spcPts val="0"/>
              </a:spcAft>
              <a:buClr>
                <a:srgbClr val="F0AB00"/>
              </a:buClr>
              <a:buSzPct val="80000"/>
              <a:buFontTx/>
              <a:buNone/>
              <a:tabLst>
                <a:tab pos="2586699" algn="l"/>
              </a:tabLst>
              <a:defRPr/>
            </a:pPr>
            <a:r>
              <a:rPr kumimoji="0" lang="en-US" sz="1600" b="1" i="0" u="none" strike="noStrike" kern="1200" cap="none" spc="0" normalizeH="0" baseline="0" noProof="0" dirty="0" err="1">
                <a:ln>
                  <a:noFill/>
                </a:ln>
                <a:solidFill>
                  <a:srgbClr val="FFFFFF"/>
                </a:solidFill>
                <a:effectLst/>
                <a:uLnTx/>
                <a:uFillTx/>
                <a:latin typeface="Arial"/>
                <a:ea typeface="+mn-ea"/>
                <a:cs typeface="+mn-cs"/>
              </a:rPr>
              <a:t>Cidadania</a:t>
            </a:r>
            <a:r>
              <a:rPr kumimoji="0" lang="en-US" sz="1600" b="1" i="0" u="none" strike="noStrike" kern="1200" cap="none" spc="0" normalizeH="0" baseline="0" noProof="0" dirty="0">
                <a:ln>
                  <a:noFill/>
                </a:ln>
                <a:solidFill>
                  <a:srgbClr val="FFFFFF"/>
                </a:solidFill>
                <a:effectLst/>
                <a:uLnTx/>
                <a:uFillTx/>
                <a:latin typeface="Arial"/>
                <a:ea typeface="+mn-ea"/>
                <a:cs typeface="+mn-cs"/>
              </a:rPr>
              <a:t> 3.0</a:t>
            </a:r>
          </a:p>
        </p:txBody>
      </p:sp>
      <p:sp>
        <p:nvSpPr>
          <p:cNvPr id="14" name="Text Placeholder 6">
            <a:extLst>
              <a:ext uri="{FF2B5EF4-FFF2-40B4-BE49-F238E27FC236}">
                <a16:creationId xmlns:a16="http://schemas.microsoft.com/office/drawing/2014/main" xmlns="" id="{9BCD3107-EA18-4FC5-8183-D6F5D84837F3}"/>
              </a:ext>
            </a:extLst>
          </p:cNvPr>
          <p:cNvSpPr txBox="1">
            <a:spLocks/>
          </p:cNvSpPr>
          <p:nvPr/>
        </p:nvSpPr>
        <p:spPr>
          <a:xfrm>
            <a:off x="3744162" y="2599134"/>
            <a:ext cx="2095200" cy="3713609"/>
          </a:xfrm>
          <a:prstGeom prst="rect">
            <a:avLst/>
          </a:prstGeom>
        </p:spPr>
        <p:txBody>
          <a:bodyPr lIns="323925" tIns="107975" rIns="0" bIns="0"/>
          <a:lstStyle/>
          <a:p>
            <a:pPr marL="179928" marR="0" lvl="1" indent="-179928" algn="l" defTabSz="1088340" rtl="0" eaLnBrk="1" fontAlgn="auto" latinLnBrk="0" hangingPunct="1">
              <a:lnSpc>
                <a:spcPct val="100000"/>
              </a:lnSpc>
              <a:spcBef>
                <a:spcPts val="600"/>
              </a:spcBef>
              <a:spcAft>
                <a:spcPts val="0"/>
              </a:spcAft>
              <a:buClr>
                <a:srgbClr val="E355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Feudalismo</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28" marR="0" lvl="1" indent="-179928" algn="l" defTabSz="1088340" rtl="0" eaLnBrk="1" fontAlgn="auto" latinLnBrk="0" hangingPunct="1">
              <a:lnSpc>
                <a:spcPct val="100000"/>
              </a:lnSpc>
              <a:spcBef>
                <a:spcPts val="600"/>
              </a:spcBef>
              <a:spcAft>
                <a:spcPts val="0"/>
              </a:spcAft>
              <a:buClr>
                <a:srgbClr val="E35500"/>
              </a:buClr>
              <a:buSzPct val="100000"/>
              <a:buFont typeface="Wingdings" pitchFamily="2" charset="2"/>
              <a:buChar char="§"/>
              <a:tabLst/>
              <a:defRPr/>
            </a:pPr>
            <a:r>
              <a:rPr lang="en-US" sz="2400" dirty="0" err="1">
                <a:solidFill>
                  <a:srgbClr val="FFFFFF"/>
                </a:solidFill>
              </a:rPr>
              <a:t>Cultivo</a:t>
            </a:r>
            <a:endParaRPr lang="en-US" sz="2400" dirty="0">
              <a:solidFill>
                <a:srgbClr val="FFFFFF"/>
              </a:solidFill>
            </a:endParaRPr>
          </a:p>
          <a:p>
            <a:pPr marL="179928" marR="0" lvl="1" indent="-179928" algn="l" defTabSz="1088340" rtl="0" eaLnBrk="1" fontAlgn="auto" latinLnBrk="0" hangingPunct="1">
              <a:lnSpc>
                <a:spcPct val="100000"/>
              </a:lnSpc>
              <a:spcBef>
                <a:spcPts val="600"/>
              </a:spcBef>
              <a:spcAft>
                <a:spcPts val="0"/>
              </a:spcAft>
              <a:buClr>
                <a:srgbClr val="E35500"/>
              </a:buClr>
              <a:buSzPct val="100000"/>
              <a:buFont typeface="Wingdings" pitchFamily="2" charset="2"/>
              <a:buChar char="§"/>
              <a:tabLst/>
              <a:defRPr/>
            </a:pPr>
            <a:r>
              <a:rPr lang="en-US" sz="2400" dirty="0">
                <a:solidFill>
                  <a:srgbClr val="FFFFFF"/>
                </a:solidFill>
              </a:rPr>
              <a:t>Agricultura</a:t>
            </a:r>
          </a:p>
          <a:p>
            <a:pPr marL="179928" marR="0" lvl="1" indent="-179928" algn="l" defTabSz="1088340" rtl="0" eaLnBrk="1" fontAlgn="auto" latinLnBrk="0" hangingPunct="1">
              <a:lnSpc>
                <a:spcPct val="100000"/>
              </a:lnSpc>
              <a:spcBef>
                <a:spcPts val="600"/>
              </a:spcBef>
              <a:spcAft>
                <a:spcPts val="0"/>
              </a:spcAft>
              <a:buClr>
                <a:srgbClr val="E355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Proteção</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 Placeholder 6">
            <a:extLst>
              <a:ext uri="{FF2B5EF4-FFF2-40B4-BE49-F238E27FC236}">
                <a16:creationId xmlns:a16="http://schemas.microsoft.com/office/drawing/2014/main" xmlns="" id="{F686CDC4-7B28-4EA1-B809-1409DF634421}"/>
              </a:ext>
            </a:extLst>
          </p:cNvPr>
          <p:cNvSpPr txBox="1">
            <a:spLocks/>
          </p:cNvSpPr>
          <p:nvPr/>
        </p:nvSpPr>
        <p:spPr>
          <a:xfrm>
            <a:off x="5964457" y="2599134"/>
            <a:ext cx="2095200" cy="3713609"/>
          </a:xfrm>
          <a:prstGeom prst="rect">
            <a:avLst/>
          </a:prstGeom>
        </p:spPr>
        <p:txBody>
          <a:bodyPr lIns="323925" tIns="107975" rIns="0" bIns="0"/>
          <a:lstStyle/>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República</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lang="en-US" sz="2400" dirty="0">
                <a:solidFill>
                  <a:srgbClr val="FFFFFF"/>
                </a:solidFill>
              </a:rPr>
              <a:t>Bens</a:t>
            </a: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Serviços</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lang="en-US" sz="2400" dirty="0" err="1">
                <a:solidFill>
                  <a:srgbClr val="FFFFFF"/>
                </a:solidFill>
              </a:rPr>
              <a:t>Direitos</a:t>
            </a:r>
            <a:endParaRPr lang="en-US" sz="2400" dirty="0">
              <a:solidFill>
                <a:srgbClr val="FFFFFF"/>
              </a:solidFill>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Deveres</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lang="en-US" sz="2400" dirty="0" err="1">
                <a:solidFill>
                  <a:srgbClr val="FFFFFF"/>
                </a:solidFill>
              </a:rPr>
              <a:t>Segurança</a:t>
            </a:r>
            <a:endParaRPr lang="en-US" sz="2400" dirty="0">
              <a:solidFill>
                <a:srgbClr val="FFFFFF"/>
              </a:solidFill>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Saúde</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lang="en-US" sz="2400" dirty="0" err="1">
                <a:solidFill>
                  <a:srgbClr val="FFFFFF"/>
                </a:solidFill>
              </a:rPr>
              <a:t>Educação</a:t>
            </a:r>
            <a:endParaRPr lang="en-US" sz="2400" dirty="0">
              <a:solidFill>
                <a:srgbClr val="FFFFFF"/>
              </a:solidFill>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Transporte</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1" algn="l" defTabSz="1088340" rtl="0" eaLnBrk="1" fontAlgn="auto" latinLnBrk="0" hangingPunct="1">
              <a:lnSpc>
                <a:spcPct val="100000"/>
              </a:lnSpc>
              <a:spcBef>
                <a:spcPts val="600"/>
              </a:spcBef>
              <a:spcAft>
                <a:spcPts val="0"/>
              </a:spcAft>
              <a:buClr>
                <a:srgbClr val="F0AB00"/>
              </a:buClr>
              <a:buSzPct val="100000"/>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Chevron 8">
            <a:extLst>
              <a:ext uri="{FF2B5EF4-FFF2-40B4-BE49-F238E27FC236}">
                <a16:creationId xmlns:a16="http://schemas.microsoft.com/office/drawing/2014/main" xmlns="" id="{BFDEDB14-236B-47FA-A841-A4282EAD2D11}"/>
              </a:ext>
            </a:extLst>
          </p:cNvPr>
          <p:cNvSpPr/>
          <p:nvPr/>
        </p:nvSpPr>
        <p:spPr bwMode="gray">
          <a:xfrm>
            <a:off x="8184752" y="1684849"/>
            <a:ext cx="2304000" cy="701375"/>
          </a:xfrm>
          <a:prstGeom prst="chevron">
            <a:avLst/>
          </a:prstGeom>
          <a:solidFill>
            <a:schemeClr val="accent4"/>
          </a:solidFill>
          <a:ln w="6350" algn="ctr">
            <a:noFill/>
            <a:miter lim="800000"/>
            <a:headEnd/>
            <a:tailEnd/>
          </a:ln>
        </p:spPr>
        <p:txBody>
          <a:bodyPr lIns="128536" tIns="0" rIns="85690" bIns="0" spcCol="0" rtlCol="0" anchor="ctr"/>
          <a:lstStyle/>
          <a:p>
            <a:pPr marL="0" marR="0" lvl="0" indent="0" algn="l" defTabSz="1088776" rtl="0" eaLnBrk="1" fontAlgn="auto" latinLnBrk="0" hangingPunct="1">
              <a:lnSpc>
                <a:spcPct val="100000"/>
              </a:lnSpc>
              <a:spcBef>
                <a:spcPts val="0"/>
              </a:spcBef>
              <a:spcAft>
                <a:spcPts val="0"/>
              </a:spcAft>
              <a:buClr>
                <a:srgbClr val="F0AB00"/>
              </a:buClr>
              <a:buSzPct val="80000"/>
              <a:buFontTx/>
              <a:buNone/>
              <a:tabLst>
                <a:tab pos="2586699" algn="l"/>
              </a:tabLst>
              <a:defRPr/>
            </a:pPr>
            <a:r>
              <a:rPr kumimoji="0" lang="en-US" sz="1600" b="1" i="0" u="none" strike="noStrike" kern="1200" cap="none" spc="0" normalizeH="0" baseline="0" noProof="0" dirty="0" err="1">
                <a:ln>
                  <a:noFill/>
                </a:ln>
                <a:solidFill>
                  <a:srgbClr val="FFFFFF"/>
                </a:solidFill>
                <a:effectLst/>
                <a:uLnTx/>
                <a:uFillTx/>
                <a:latin typeface="Arial"/>
                <a:ea typeface="+mn-ea"/>
                <a:cs typeface="+mn-cs"/>
              </a:rPr>
              <a:t>Cidadania</a:t>
            </a:r>
            <a:r>
              <a:rPr kumimoji="0" lang="en-US" sz="1600" b="1" i="0" u="none" strike="noStrike" kern="1200" cap="none" spc="0" normalizeH="0" baseline="0" noProof="0" dirty="0">
                <a:ln>
                  <a:noFill/>
                </a:ln>
                <a:solidFill>
                  <a:srgbClr val="FFFFFF"/>
                </a:solidFill>
                <a:effectLst/>
                <a:uLnTx/>
                <a:uFillTx/>
                <a:latin typeface="Arial"/>
                <a:ea typeface="+mn-ea"/>
                <a:cs typeface="+mn-cs"/>
              </a:rPr>
              <a:t> 4.0</a:t>
            </a:r>
          </a:p>
        </p:txBody>
      </p:sp>
      <p:sp>
        <p:nvSpPr>
          <p:cNvPr id="18" name="Title 1">
            <a:extLst>
              <a:ext uri="{FF2B5EF4-FFF2-40B4-BE49-F238E27FC236}">
                <a16:creationId xmlns:a16="http://schemas.microsoft.com/office/drawing/2014/main" xmlns="" id="{F5F8CBC7-DA20-4F49-8866-F1E477F59A12}"/>
              </a:ext>
            </a:extLst>
          </p:cNvPr>
          <p:cNvSpPr txBox="1">
            <a:spLocks/>
          </p:cNvSpPr>
          <p:nvPr/>
        </p:nvSpPr>
        <p:spPr bwMode="black">
          <a:xfrm>
            <a:off x="504001" y="504000"/>
            <a:ext cx="1118647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marL="0" marR="0" lvl="0" indent="0" algn="l" defTabSz="1088558"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j-ea"/>
                <a:cs typeface="+mj-cs"/>
              </a:rPr>
              <a:t>Cidadania</a:t>
            </a:r>
            <a:r>
              <a:rPr kumimoji="0" lang="en-US" sz="2400" b="1" i="0" u="none" strike="noStrike" kern="1200" cap="none" spc="0" normalizeH="0" baseline="0" noProof="0" dirty="0">
                <a:ln>
                  <a:noFill/>
                </a:ln>
                <a:solidFill>
                  <a:srgbClr val="FFFFFF"/>
                </a:solidFill>
                <a:effectLst/>
                <a:uLnTx/>
                <a:uFillTx/>
                <a:latin typeface="Arial"/>
                <a:ea typeface="+mj-ea"/>
                <a:cs typeface="+mj-cs"/>
              </a:rPr>
              <a:t> 4.0</a:t>
            </a:r>
          </a:p>
        </p:txBody>
      </p:sp>
      <p:sp>
        <p:nvSpPr>
          <p:cNvPr id="19" name="Text Placeholder 2">
            <a:extLst>
              <a:ext uri="{FF2B5EF4-FFF2-40B4-BE49-F238E27FC236}">
                <a16:creationId xmlns:a16="http://schemas.microsoft.com/office/drawing/2014/main" xmlns="" id="{BA29FD6B-4CB1-48AF-9ACA-100D8C8F69BF}"/>
              </a:ext>
            </a:extLst>
          </p:cNvPr>
          <p:cNvSpPr txBox="1">
            <a:spLocks/>
          </p:cNvSpPr>
          <p:nvPr/>
        </p:nvSpPr>
        <p:spPr bwMode="gray">
          <a:xfrm>
            <a:off x="1523866" y="2599134"/>
            <a:ext cx="2095200" cy="3713609"/>
          </a:xfrm>
          <a:prstGeom prst="rect">
            <a:avLst/>
          </a:prstGeom>
        </p:spPr>
        <p:txBody>
          <a:bodyPr vert="horz" lIns="0" tIns="107975"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79964" marR="0" lvl="1" indent="-179964" algn="l" defTabSz="1088558" rtl="0" eaLnBrk="1" fontAlgn="auto" latinLnBrk="0" hangingPunct="1">
              <a:lnSpc>
                <a:spcPct val="100000"/>
              </a:lnSpc>
              <a:spcBef>
                <a:spcPts val="600"/>
              </a:spcBef>
              <a:spcAft>
                <a:spcPts val="0"/>
              </a:spcAft>
              <a:buClr>
                <a:srgbClr val="760A85"/>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Nômades</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64" marR="0" lvl="1" indent="-179964" algn="l" defTabSz="1088558" rtl="0" eaLnBrk="1" fontAlgn="auto" latinLnBrk="0" hangingPunct="1">
              <a:lnSpc>
                <a:spcPct val="100000"/>
              </a:lnSpc>
              <a:spcBef>
                <a:spcPts val="600"/>
              </a:spcBef>
              <a:spcAft>
                <a:spcPts val="0"/>
              </a:spcAft>
              <a:buClr>
                <a:srgbClr val="760A85"/>
              </a:buClr>
              <a:buSzPct val="100000"/>
              <a:buFont typeface="Wingdings" pitchFamily="2" charset="2"/>
              <a:buChar char="§"/>
              <a:tabLst/>
              <a:defRPr/>
            </a:pPr>
            <a:r>
              <a:rPr lang="en-US" sz="2400" dirty="0" err="1">
                <a:solidFill>
                  <a:srgbClr val="FFFFFF"/>
                </a:solidFill>
                <a:latin typeface="Arial"/>
              </a:rPr>
              <a:t>Caça</a:t>
            </a:r>
            <a:endParaRPr lang="en-US" sz="2400" dirty="0">
              <a:solidFill>
                <a:srgbClr val="FFFFFF"/>
              </a:solidFill>
              <a:latin typeface="Arial"/>
            </a:endParaRPr>
          </a:p>
          <a:p>
            <a:pPr marL="179964" marR="0" lvl="1" indent="-179964" algn="l" defTabSz="1088558" rtl="0" eaLnBrk="1" fontAlgn="auto" latinLnBrk="0" hangingPunct="1">
              <a:lnSpc>
                <a:spcPct val="100000"/>
              </a:lnSpc>
              <a:spcBef>
                <a:spcPts val="600"/>
              </a:spcBef>
              <a:spcAft>
                <a:spcPts val="0"/>
              </a:spcAft>
              <a:buClr>
                <a:srgbClr val="760A85"/>
              </a:buClr>
              <a:buSzPct val="100000"/>
              <a:buFont typeface="Wingdings" pitchFamily="2" charset="2"/>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Coleta</a:t>
            </a:r>
          </a:p>
          <a:p>
            <a:pPr marL="179964" marR="0" lvl="1" indent="-179964" algn="l" defTabSz="1088558" rtl="0" eaLnBrk="1" fontAlgn="auto" latinLnBrk="0" hangingPunct="1">
              <a:lnSpc>
                <a:spcPct val="100000"/>
              </a:lnSpc>
              <a:spcBef>
                <a:spcPts val="600"/>
              </a:spcBef>
              <a:spcAft>
                <a:spcPts val="0"/>
              </a:spcAft>
              <a:buClr>
                <a:srgbClr val="760A85"/>
              </a:buClr>
              <a:buSzPct val="100000"/>
              <a:buFont typeface="Wingdings" pitchFamily="2" charset="2"/>
              <a:buChar char="§"/>
              <a:tabLst/>
              <a:defRPr/>
            </a:pPr>
            <a:r>
              <a:rPr lang="en-US" sz="2400" dirty="0" err="1">
                <a:solidFill>
                  <a:srgbClr val="FFFFFF"/>
                </a:solidFill>
                <a:latin typeface="Arial"/>
              </a:rPr>
              <a:t>Sobreviver</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xmlns="" val="3506265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p:cNvSpPr>
            <a:spLocks noGrp="1"/>
          </p:cNvSpPr>
          <p:nvPr>
            <p:ph type="body" sz="quarter" idx="10"/>
          </p:nvPr>
        </p:nvSpPr>
        <p:spPr bwMode="gray">
          <a:xfrm>
            <a:off x="1522571" y="1839919"/>
            <a:ext cx="11186477" cy="4716000"/>
          </a:xfrm>
        </p:spPr>
        <p:txBody>
          <a:bodyPr/>
          <a:lstStyle/>
          <a:p>
            <a:pPr lvl="0"/>
            <a:r>
              <a:rPr lang="en-US" dirty="0"/>
              <a:t>First level</a:t>
            </a:r>
          </a:p>
          <a:p>
            <a:pPr lvl="1"/>
            <a:r>
              <a:rPr lang="en-US" dirty="0"/>
              <a:t>Second level</a:t>
            </a:r>
          </a:p>
          <a:p>
            <a:pPr lvl="2"/>
            <a:r>
              <a:rPr lang="en-US" dirty="0"/>
              <a:t>Third level</a:t>
            </a:r>
          </a:p>
        </p:txBody>
      </p:sp>
      <p:sp>
        <p:nvSpPr>
          <p:cNvPr id="4" name="Title"/>
          <p:cNvSpPr>
            <a:spLocks noGrp="1"/>
          </p:cNvSpPr>
          <p:nvPr>
            <p:ph type="title"/>
          </p:nvPr>
        </p:nvSpPr>
        <p:spPr bwMode="gray"/>
        <p:txBody>
          <a:bodyPr/>
          <a:lstStyle/>
          <a:p>
            <a:r>
              <a:rPr lang="en-US" dirty="0"/>
              <a:t>Insert page title (sentence case)</a:t>
            </a:r>
          </a:p>
        </p:txBody>
      </p:sp>
      <p:grpSp>
        <p:nvGrpSpPr>
          <p:cNvPr id="9" name="Group 8">
            <a:extLst>
              <a:ext uri="{FF2B5EF4-FFF2-40B4-BE49-F238E27FC236}">
                <a16:creationId xmlns:a16="http://schemas.microsoft.com/office/drawing/2014/main" xmlns="" id="{5BF28123-76F7-49B1-8B0B-20245CD7853F}"/>
              </a:ext>
            </a:extLst>
          </p:cNvPr>
          <p:cNvGrpSpPr/>
          <p:nvPr/>
        </p:nvGrpSpPr>
        <p:grpSpPr>
          <a:xfrm>
            <a:off x="3645545" y="1839919"/>
            <a:ext cx="3118507" cy="3874789"/>
            <a:chOff x="2626973" y="1620000"/>
            <a:chExt cx="3118507" cy="3874789"/>
          </a:xfrm>
        </p:grpSpPr>
        <p:sp>
          <p:nvSpPr>
            <p:cNvPr id="5" name="Information to list level button" descr="Description of the list level funcionality while working with text placeholders"/>
            <p:cNvSpPr/>
            <p:nvPr/>
          </p:nvSpPr>
          <p:spPr bwMode="gray">
            <a:xfrm>
              <a:off x="2626973" y="1620000"/>
              <a:ext cx="3118507" cy="3874789"/>
            </a:xfrm>
            <a:prstGeom prst="roundRect">
              <a:avLst>
                <a:gd name="adj" fmla="val 5631"/>
              </a:avLst>
            </a:prstGeom>
            <a:solidFill>
              <a:srgbClr val="FFFF00"/>
            </a:solidFill>
            <a:ln w="6350" algn="ctr">
              <a:noFill/>
              <a:miter lim="800000"/>
              <a:headEnd/>
              <a:tailEnd/>
            </a:ln>
          </p:spPr>
          <p:txBody>
            <a:bodyPr lIns="90000" tIns="72000" rIns="90000" bIns="72000" rtlCol="0" anchor="t" anchorCtr="0"/>
            <a:lstStyle/>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r>
                <a:rPr kumimoji="0" lang="en-US" sz="1000" b="1"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sym typeface="Arial"/>
                </a:rPr>
                <a:t>NOTE: </a:t>
              </a:r>
              <a:r>
                <a:rPr kumimoji="0" lang="en-US" sz="1000" b="0" i="0" u="none" strike="noStrike" kern="0" cap="none" spc="0" normalizeH="0" baseline="0" noProof="0" dirty="0">
                  <a:ln>
                    <a:noFill/>
                  </a:ln>
                  <a:solidFill>
                    <a:srgbClr val="000000"/>
                  </a:solidFill>
                  <a:effectLst/>
                  <a:uLnTx/>
                  <a:uFillTx/>
                  <a:latin typeface="Arial"/>
                  <a:ea typeface="Arial Unicode MS" pitchFamily="34" charset="-128"/>
                  <a:cs typeface="Arial Unicode MS" pitchFamily="34" charset="-128"/>
                  <a:sym typeface="Arial"/>
                </a:rPr>
                <a:t>Delete the yellow stickers when finished.</a:t>
              </a: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The text placeholders have different, preformatted text levels. Each level has different formatting </a:t>
              </a:r>
              <a:br>
                <a:rPr kumimoji="0" lang="en-US" sz="1000" b="0" i="0" u="none" strike="noStrike" kern="1200" cap="none" spc="0" normalizeH="0" baseline="0" noProof="0" dirty="0">
                  <a:ln>
                    <a:noFill/>
                  </a:ln>
                  <a:solidFill>
                    <a:srgbClr val="000000"/>
                  </a:solidFill>
                  <a:effectLst/>
                  <a:uLnTx/>
                  <a:uFillTx/>
                  <a:latin typeface="Arial"/>
                  <a:ea typeface="+mn-ea"/>
                  <a:cs typeface="+mn-cs"/>
                </a:rPr>
              </a:br>
              <a:r>
                <a:rPr kumimoji="0" lang="en-US" sz="1000" b="0" i="0" u="none" strike="noStrike" kern="1200" cap="none" spc="0" normalizeH="0" baseline="0" noProof="0" dirty="0">
                  <a:ln>
                    <a:noFill/>
                  </a:ln>
                  <a:solidFill>
                    <a:srgbClr val="000000"/>
                  </a:solidFill>
                  <a:effectLst/>
                  <a:uLnTx/>
                  <a:uFillTx/>
                  <a:latin typeface="Arial"/>
                  <a:ea typeface="+mn-ea"/>
                  <a:cs typeface="+mn-cs"/>
                </a:rPr>
                <a:t>(font size, indent, bullet).</a:t>
              </a: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To jump between the preformatted text levels, use the </a:t>
              </a:r>
              <a:r>
                <a:rPr kumimoji="0" lang="en-US" sz="1000" b="0" i="1" u="none" strike="noStrike" kern="1200" cap="none" spc="0" normalizeH="0" baseline="0" noProof="0" dirty="0">
                  <a:ln>
                    <a:noFill/>
                  </a:ln>
                  <a:solidFill>
                    <a:srgbClr val="000000"/>
                  </a:solidFill>
                  <a:effectLst/>
                  <a:uLnTx/>
                  <a:uFillTx/>
                  <a:latin typeface="Arial"/>
                  <a:ea typeface="+mn-ea"/>
                  <a:cs typeface="+mn-cs"/>
                </a:rPr>
                <a:t>Increase</a:t>
              </a:r>
              <a:r>
                <a:rPr kumimoji="0" lang="en-US" sz="1000" b="0" i="0" u="none" strike="noStrike" kern="1200" cap="none" spc="0" normalizeH="0" baseline="0" noProof="0" dirty="0">
                  <a:ln>
                    <a:noFill/>
                  </a:ln>
                  <a:solidFill>
                    <a:srgbClr val="000000"/>
                  </a:solidFill>
                  <a:effectLst/>
                  <a:uLnTx/>
                  <a:uFillTx/>
                  <a:latin typeface="Arial"/>
                  <a:ea typeface="+mn-ea"/>
                  <a:cs typeface="+mn-cs"/>
                </a:rPr>
                <a:t> </a:t>
              </a:r>
              <a:r>
                <a:rPr kumimoji="0" lang="en-US" sz="1000" b="0" i="1" u="none" strike="noStrike" kern="1200" cap="none" spc="0" normalizeH="0" baseline="0" noProof="0" dirty="0">
                  <a:ln>
                    <a:noFill/>
                  </a:ln>
                  <a:solidFill>
                    <a:srgbClr val="000000"/>
                  </a:solidFill>
                  <a:effectLst/>
                  <a:uLnTx/>
                  <a:uFillTx/>
                  <a:latin typeface="Arial"/>
                  <a:ea typeface="+mn-ea"/>
                  <a:cs typeface="+mn-cs"/>
                </a:rPr>
                <a:t>List Level </a:t>
              </a:r>
              <a:r>
                <a:rPr kumimoji="0" lang="en-US" sz="1000" b="0" i="0" u="none" strike="noStrike" kern="1200" cap="none" spc="0" normalizeH="0" baseline="0" noProof="0" dirty="0">
                  <a:ln>
                    <a:noFill/>
                  </a:ln>
                  <a:solidFill>
                    <a:srgbClr val="000000"/>
                  </a:solidFill>
                  <a:effectLst/>
                  <a:uLnTx/>
                  <a:uFillTx/>
                  <a:latin typeface="Arial"/>
                  <a:ea typeface="+mn-ea"/>
                  <a:cs typeface="+mn-cs"/>
                </a:rPr>
                <a:t>and </a:t>
              </a:r>
              <a:r>
                <a:rPr kumimoji="0" lang="en-US" sz="1000" b="0" i="1" u="none" strike="noStrike" kern="1200" cap="none" spc="0" normalizeH="0" baseline="0" noProof="0" dirty="0">
                  <a:ln>
                    <a:noFill/>
                  </a:ln>
                  <a:solidFill>
                    <a:srgbClr val="000000"/>
                  </a:solidFill>
                  <a:effectLst/>
                  <a:uLnTx/>
                  <a:uFillTx/>
                  <a:latin typeface="Arial"/>
                  <a:ea typeface="+mn-ea"/>
                  <a:cs typeface="+mn-cs"/>
                </a:rPr>
                <a:t>Decrease</a:t>
              </a:r>
              <a:r>
                <a:rPr kumimoji="0" lang="en-US" sz="1000" b="0" i="0" u="none" strike="noStrike" kern="1200" cap="none" spc="0" normalizeH="0" baseline="0" noProof="0" dirty="0">
                  <a:ln>
                    <a:noFill/>
                  </a:ln>
                  <a:solidFill>
                    <a:srgbClr val="000000"/>
                  </a:solidFill>
                  <a:effectLst/>
                  <a:uLnTx/>
                  <a:uFillTx/>
                  <a:latin typeface="Arial"/>
                  <a:ea typeface="+mn-ea"/>
                  <a:cs typeface="+mn-cs"/>
                </a:rPr>
                <a:t> </a:t>
              </a:r>
              <a:r>
                <a:rPr kumimoji="0" lang="en-US" sz="1000" b="0" i="1" u="none" strike="noStrike" kern="1200" cap="none" spc="0" normalizeH="0" baseline="0" noProof="0" dirty="0">
                  <a:ln>
                    <a:noFill/>
                  </a:ln>
                  <a:solidFill>
                    <a:srgbClr val="000000"/>
                  </a:solidFill>
                  <a:effectLst/>
                  <a:uLnTx/>
                  <a:uFillTx/>
                  <a:latin typeface="Arial"/>
                  <a:ea typeface="+mn-ea"/>
                  <a:cs typeface="+mn-cs"/>
                </a:rPr>
                <a:t>List Level </a:t>
              </a:r>
              <a:r>
                <a:rPr kumimoji="0" lang="en-US" sz="1000" b="0" i="0" u="none" strike="noStrike" kern="1200" cap="none" spc="0" normalizeH="0" baseline="0" noProof="0" dirty="0">
                  <a:ln>
                    <a:noFill/>
                  </a:ln>
                  <a:solidFill>
                    <a:srgbClr val="000000"/>
                  </a:solidFill>
                  <a:effectLst/>
                  <a:uLnTx/>
                  <a:uFillTx/>
                  <a:latin typeface="Arial"/>
                  <a:ea typeface="+mn-ea"/>
                  <a:cs typeface="+mn-cs"/>
                </a:rPr>
                <a:t>buttons in the </a:t>
              </a:r>
              <a:r>
                <a:rPr kumimoji="0" lang="en-US" sz="1000" b="0" i="1" u="none" strike="noStrike" kern="1200" cap="none" spc="0" normalizeH="0" baseline="0" noProof="0" dirty="0">
                  <a:ln>
                    <a:noFill/>
                  </a:ln>
                  <a:solidFill>
                    <a:srgbClr val="000000"/>
                  </a:solidFill>
                  <a:effectLst/>
                  <a:uLnTx/>
                  <a:uFillTx/>
                  <a:latin typeface="Arial"/>
                  <a:ea typeface="+mn-ea"/>
                  <a:cs typeface="+mn-cs"/>
                </a:rPr>
                <a:t>Paragraph</a:t>
              </a:r>
              <a:r>
                <a:rPr kumimoji="0" lang="en-US" sz="1000" b="0" i="0" u="none" strike="noStrike" kern="1200" cap="none" spc="0" normalizeH="0" baseline="0" noProof="0" dirty="0">
                  <a:ln>
                    <a:noFill/>
                  </a:ln>
                  <a:solidFill>
                    <a:srgbClr val="000000"/>
                  </a:solidFill>
                  <a:effectLst/>
                  <a:uLnTx/>
                  <a:uFillTx/>
                  <a:latin typeface="Arial"/>
                  <a:ea typeface="+mn-ea"/>
                  <a:cs typeface="+mn-cs"/>
                </a:rPr>
                <a:t> toolbar.</a:t>
              </a: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1088776" rtl="0" eaLnBrk="1" fontAlgn="auto" latinLnBrk="0" hangingPunct="1">
                <a:lnSpc>
                  <a:spcPct val="100000"/>
                </a:lnSpc>
                <a:spcBef>
                  <a:spcPts val="600"/>
                </a:spcBef>
                <a:spcAft>
                  <a:spcPts val="0"/>
                </a:spcAft>
                <a:buClr>
                  <a:srgbClr val="F0AB00"/>
                </a:buClr>
                <a:buSzPct val="80000"/>
                <a:buFontTx/>
                <a:buNone/>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136525" marR="0" lvl="0" indent="-136525" algn="l" defTabSz="1088776" rtl="0" eaLnBrk="1" fontAlgn="auto" latinLnBrk="0" hangingPunct="1">
                <a:lnSpc>
                  <a:spcPct val="100000"/>
                </a:lnSpc>
                <a:spcBef>
                  <a:spcPts val="1200"/>
                </a:spcBef>
                <a:spcAft>
                  <a:spcPts val="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Type your text in the placeholder.</a:t>
              </a:r>
            </a:p>
            <a:p>
              <a:pPr marL="136525" marR="0" lvl="0" indent="-136525" algn="l" defTabSz="1088776"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Click </a:t>
              </a:r>
              <a:r>
                <a:rPr kumimoji="0" lang="en-US" sz="1000" b="0" i="1" u="none" strike="noStrike" kern="1200" cap="none" spc="0" normalizeH="0" baseline="0" noProof="0" dirty="0">
                  <a:ln>
                    <a:noFill/>
                  </a:ln>
                  <a:solidFill>
                    <a:srgbClr val="000000"/>
                  </a:solidFill>
                  <a:effectLst/>
                  <a:uLnTx/>
                  <a:uFillTx/>
                  <a:latin typeface="Arial"/>
                  <a:ea typeface="+mn-ea"/>
                  <a:cs typeface="+mn-cs"/>
                </a:rPr>
                <a:t>the Increase List Level </a:t>
              </a:r>
              <a:r>
                <a:rPr kumimoji="0" lang="en-US" sz="1000" b="0" i="0" u="none" strike="noStrike" kern="1200" cap="none" spc="0" normalizeH="0" baseline="0" noProof="0" dirty="0">
                  <a:ln>
                    <a:noFill/>
                  </a:ln>
                  <a:solidFill>
                    <a:srgbClr val="000000"/>
                  </a:solidFill>
                  <a:effectLst/>
                  <a:uLnTx/>
                  <a:uFillTx/>
                  <a:latin typeface="Arial"/>
                  <a:ea typeface="+mn-ea"/>
                  <a:cs typeface="+mn-cs"/>
                </a:rPr>
                <a:t>button in the </a:t>
              </a:r>
              <a:r>
                <a:rPr kumimoji="0" lang="en-US" sz="1000" b="0" i="1" u="none" strike="noStrike" kern="1200" cap="none" spc="0" normalizeH="0" baseline="0" noProof="0" dirty="0">
                  <a:ln>
                    <a:noFill/>
                  </a:ln>
                  <a:solidFill>
                    <a:srgbClr val="000000"/>
                  </a:solidFill>
                  <a:effectLst/>
                  <a:uLnTx/>
                  <a:uFillTx/>
                  <a:latin typeface="Arial"/>
                  <a:ea typeface="+mn-ea"/>
                  <a:cs typeface="+mn-cs"/>
                </a:rPr>
                <a:t>Paragraph</a:t>
              </a:r>
              <a:r>
                <a:rPr kumimoji="0" lang="en-US" sz="1000" b="0" i="0" u="none" strike="noStrike" kern="1200" cap="none" spc="0" normalizeH="0" baseline="0" noProof="0" dirty="0">
                  <a:ln>
                    <a:noFill/>
                  </a:ln>
                  <a:solidFill>
                    <a:srgbClr val="000000"/>
                  </a:solidFill>
                  <a:effectLst/>
                  <a:uLnTx/>
                  <a:uFillTx/>
                  <a:latin typeface="Arial"/>
                  <a:ea typeface="+mn-ea"/>
                  <a:cs typeface="+mn-cs"/>
                </a:rPr>
                <a:t> toolbar to go to the next level.</a:t>
              </a:r>
            </a:p>
            <a:p>
              <a:pPr marL="136525" marR="0" lvl="0" indent="-136525" algn="l" defTabSz="1088776" rtl="0" eaLnBrk="1" fontAlgn="auto" latinLnBrk="0" hangingPunct="1">
                <a:lnSpc>
                  <a:spcPct val="100000"/>
                </a:lnSpc>
                <a:spcBef>
                  <a:spcPts val="600"/>
                </a:spcBef>
                <a:spcAft>
                  <a:spcPts val="0"/>
                </a:spcAft>
                <a:buClr>
                  <a:srgbClr val="000000"/>
                </a:buClr>
                <a:buSzPct val="100000"/>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If you need a bullet list, choose level 2. </a:t>
              </a:r>
            </a:p>
            <a:p>
              <a:pPr marL="0" marR="0" lvl="0" indent="0" algn="l" defTabSz="1088776" rtl="0" eaLnBrk="1" fontAlgn="auto" latinLnBrk="0" hangingPunct="1">
                <a:lnSpc>
                  <a:spcPct val="100000"/>
                </a:lnSpc>
                <a:spcBef>
                  <a:spcPts val="600"/>
                </a:spcBef>
                <a:spcAft>
                  <a:spcPts val="0"/>
                </a:spcAft>
                <a:buClr>
                  <a:srgbClr val="FFFFFF"/>
                </a:buClr>
                <a:buSzPct val="100000"/>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Avoid working with spaces, other bullets, or bullets in the wrong level. Only when you use the right levels it is possible to reset the slide layout.</a:t>
              </a:r>
            </a:p>
          </p:txBody>
        </p:sp>
        <p:pic>
          <p:nvPicPr>
            <p:cNvPr id="6" name="List level button" descr="Screenshot list level buttons"/>
            <p:cNvPicPr>
              <a:picLocks noChangeAspect="1"/>
            </p:cNvPicPr>
            <p:nvPr/>
          </p:nvPicPr>
          <p:blipFill rotWithShape="1">
            <a:blip r:embed="rId2"/>
            <a:srcRect l="1094"/>
            <a:stretch/>
          </p:blipFill>
          <p:spPr bwMode="gray">
            <a:xfrm>
              <a:off x="2790065" y="3002260"/>
              <a:ext cx="2826492" cy="901766"/>
            </a:xfrm>
            <a:prstGeom prst="rect">
              <a:avLst/>
            </a:prstGeom>
          </p:spPr>
        </p:pic>
        <p:sp>
          <p:nvSpPr>
            <p:cNvPr id="7" name="Highlight list level button" descr="Rectangle for highliting list level buttons "/>
            <p:cNvSpPr/>
            <p:nvPr/>
          </p:nvSpPr>
          <p:spPr bwMode="gray">
            <a:xfrm>
              <a:off x="3415863" y="3053531"/>
              <a:ext cx="543560" cy="311592"/>
            </a:xfrm>
            <a:prstGeom prst="rect">
              <a:avLst/>
            </a:prstGeom>
            <a:noFill/>
            <a:ln w="28575" algn="ctr">
              <a:solidFill>
                <a:srgbClr val="FF0000"/>
              </a:solid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grpSp>
      <p:sp>
        <p:nvSpPr>
          <p:cNvPr id="2" name="Rectangle 1">
            <a:extLst>
              <a:ext uri="{FF2B5EF4-FFF2-40B4-BE49-F238E27FC236}">
                <a16:creationId xmlns:a16="http://schemas.microsoft.com/office/drawing/2014/main" xmlns="" id="{081D6A84-C2D5-4FAA-BC60-683D5BC32DC0}"/>
              </a:ext>
            </a:extLst>
          </p:cNvPr>
          <p:cNvSpPr/>
          <p:nvPr/>
        </p:nvSpPr>
        <p:spPr bwMode="gray">
          <a:xfrm>
            <a:off x="0" y="0"/>
            <a:ext cx="12195175" cy="6858000"/>
          </a:xfrm>
          <a:prstGeom prst="rect">
            <a:avLst/>
          </a:prstGeom>
          <a:gradFill flip="none" rotWithShape="1">
            <a:gsLst>
              <a:gs pos="0">
                <a:srgbClr val="0F46A7"/>
              </a:gs>
              <a:gs pos="100000">
                <a:srgbClr val="002060"/>
              </a:gs>
            </a:gsLst>
            <a:path path="circle">
              <a:fillToRect l="50000" t="50000" r="50000" b="50000"/>
            </a:path>
            <a:tileRect/>
          </a:gradFill>
          <a:ln w="25400" algn="ctr">
            <a:noFill/>
            <a:miter lim="800000"/>
            <a:headEnd/>
            <a:tailEnd/>
          </a:ln>
        </p:spPr>
        <p:txBody>
          <a:bodyPr lIns="90000" tIns="72000" rIns="90000" bIns="72000" rtlCol="0" anchor="ctr"/>
          <a:lstStyle/>
          <a:p>
            <a:pPr marL="0" marR="0" lvl="0" indent="0" algn="ctr" defTabSz="914400" rtl="0" eaLnBrk="1" fontAlgn="base" latinLnBrk="0" hangingPunct="1">
              <a:lnSpc>
                <a:spcPct val="100000"/>
              </a:lnSpc>
              <a:spcBef>
                <a:spcPct val="50000"/>
              </a:spcBef>
              <a:spcAft>
                <a:spcPct val="0"/>
              </a:spcAft>
              <a:buClr>
                <a:srgbClr val="F0AB00"/>
              </a:buClr>
              <a:buSzPct val="80000"/>
              <a:buFontTx/>
              <a:buNone/>
              <a:tabLst/>
              <a:defRPr/>
            </a:pPr>
            <a:endParaRPr kumimoji="0" lang="en-US" sz="1800" b="0" i="0" u="none" strike="noStrike" kern="0" cap="none" spc="0" normalizeH="0" baseline="0" noProof="0" dirty="0" err="1">
              <a:ln>
                <a:noFill/>
              </a:ln>
              <a:solidFill>
                <a:srgbClr val="000000"/>
              </a:solidFill>
              <a:effectLst/>
              <a:uLnTx/>
              <a:uFillTx/>
              <a:latin typeface="Arial"/>
              <a:ea typeface="Arial Unicode MS" pitchFamily="34" charset="-128"/>
              <a:cs typeface="Arial Unicode MS" pitchFamily="34" charset="-128"/>
            </a:endParaRPr>
          </a:p>
        </p:txBody>
      </p:sp>
      <p:sp>
        <p:nvSpPr>
          <p:cNvPr id="10" name="Pentagon 5">
            <a:extLst>
              <a:ext uri="{FF2B5EF4-FFF2-40B4-BE49-F238E27FC236}">
                <a16:creationId xmlns:a16="http://schemas.microsoft.com/office/drawing/2014/main" xmlns="" id="{C3710EA6-89E4-426C-AD70-6A675177ED44}"/>
              </a:ext>
            </a:extLst>
          </p:cNvPr>
          <p:cNvSpPr/>
          <p:nvPr/>
        </p:nvSpPr>
        <p:spPr bwMode="gray">
          <a:xfrm>
            <a:off x="1523866" y="1684849"/>
            <a:ext cx="2304000" cy="701375"/>
          </a:xfrm>
          <a:prstGeom prst="homePlate">
            <a:avLst/>
          </a:prstGeom>
          <a:solidFill>
            <a:schemeClr val="accent6"/>
          </a:solidFill>
          <a:ln w="6350" algn="ctr">
            <a:noFill/>
            <a:miter lim="800000"/>
            <a:headEnd/>
            <a:tailEnd/>
          </a:ln>
        </p:spPr>
        <p:txBody>
          <a:bodyPr lIns="128536" tIns="0" rIns="85690" bIns="0" spcCol="0" rtlCol="0" anchor="ctr"/>
          <a:lstStyle/>
          <a:p>
            <a:pPr marL="0" marR="0" lvl="0" indent="0" algn="l" defTabSz="1088776" rtl="0" eaLnBrk="1" fontAlgn="auto" latinLnBrk="0" hangingPunct="1">
              <a:lnSpc>
                <a:spcPct val="100000"/>
              </a:lnSpc>
              <a:spcBef>
                <a:spcPts val="0"/>
              </a:spcBef>
              <a:spcAft>
                <a:spcPts val="0"/>
              </a:spcAft>
              <a:buClr>
                <a:srgbClr val="F0AB00"/>
              </a:buClr>
              <a:buSzPct val="80000"/>
              <a:buFontTx/>
              <a:buNone/>
              <a:tabLst>
                <a:tab pos="2586699" algn="l"/>
              </a:tabLst>
              <a:defRPr/>
            </a:pPr>
            <a:r>
              <a:rPr kumimoji="0" lang="en-US" sz="1600" b="1" i="0" u="none" strike="noStrike" kern="1200" cap="none" spc="0" normalizeH="0" baseline="0" noProof="0" dirty="0" err="1">
                <a:ln>
                  <a:noFill/>
                </a:ln>
                <a:solidFill>
                  <a:srgbClr val="FFFFFF"/>
                </a:solidFill>
                <a:effectLst/>
                <a:uLnTx/>
                <a:uFillTx/>
                <a:latin typeface="Arial"/>
                <a:ea typeface="+mn-ea"/>
                <a:cs typeface="+mn-cs"/>
              </a:rPr>
              <a:t>Cidadania</a:t>
            </a:r>
            <a:r>
              <a:rPr kumimoji="0" lang="en-US" sz="1600" b="1" i="0" u="none" strike="noStrike" kern="1200" cap="none" spc="0" normalizeH="0" baseline="0" noProof="0" dirty="0">
                <a:ln>
                  <a:noFill/>
                </a:ln>
                <a:solidFill>
                  <a:srgbClr val="FFFFFF"/>
                </a:solidFill>
                <a:effectLst/>
                <a:uLnTx/>
                <a:uFillTx/>
                <a:latin typeface="Arial"/>
                <a:ea typeface="+mn-ea"/>
                <a:cs typeface="+mn-cs"/>
              </a:rPr>
              <a:t> 1.0</a:t>
            </a:r>
          </a:p>
        </p:txBody>
      </p:sp>
      <p:sp>
        <p:nvSpPr>
          <p:cNvPr id="12" name="Chevron 6">
            <a:extLst>
              <a:ext uri="{FF2B5EF4-FFF2-40B4-BE49-F238E27FC236}">
                <a16:creationId xmlns:a16="http://schemas.microsoft.com/office/drawing/2014/main" xmlns="" id="{B7566D5E-9818-40BF-8B6A-D94026AA7E96}"/>
              </a:ext>
            </a:extLst>
          </p:cNvPr>
          <p:cNvSpPr/>
          <p:nvPr/>
        </p:nvSpPr>
        <p:spPr bwMode="gray">
          <a:xfrm>
            <a:off x="3744162" y="1684849"/>
            <a:ext cx="2304000" cy="701375"/>
          </a:xfrm>
          <a:prstGeom prst="chevron">
            <a:avLst/>
          </a:prstGeom>
          <a:solidFill>
            <a:schemeClr val="accent5"/>
          </a:solidFill>
          <a:ln w="6350" algn="ctr">
            <a:noFill/>
            <a:miter lim="800000"/>
            <a:headEnd/>
            <a:tailEnd/>
          </a:ln>
        </p:spPr>
        <p:txBody>
          <a:bodyPr lIns="128536" tIns="0" rIns="85690" bIns="0" spcCol="0" rtlCol="0" anchor="ctr"/>
          <a:lstStyle/>
          <a:p>
            <a:pPr marL="0" marR="0" lvl="0" indent="0" algn="l" defTabSz="1088776" rtl="0" eaLnBrk="1" fontAlgn="auto" latinLnBrk="0" hangingPunct="1">
              <a:lnSpc>
                <a:spcPct val="100000"/>
              </a:lnSpc>
              <a:spcBef>
                <a:spcPts val="0"/>
              </a:spcBef>
              <a:spcAft>
                <a:spcPts val="0"/>
              </a:spcAft>
              <a:buClr>
                <a:srgbClr val="F0AB00"/>
              </a:buClr>
              <a:buSzPct val="80000"/>
              <a:buFontTx/>
              <a:buNone/>
              <a:tabLst>
                <a:tab pos="2586699" algn="l"/>
              </a:tabLst>
              <a:defRPr/>
            </a:pPr>
            <a:r>
              <a:rPr kumimoji="0" lang="en-US" sz="1600" b="1" i="0" u="none" strike="noStrike" kern="1200" cap="none" spc="0" normalizeH="0" baseline="0" noProof="0" dirty="0" err="1">
                <a:ln>
                  <a:noFill/>
                </a:ln>
                <a:solidFill>
                  <a:srgbClr val="FFFFFF"/>
                </a:solidFill>
                <a:effectLst/>
                <a:uLnTx/>
                <a:uFillTx/>
                <a:latin typeface="Arial"/>
                <a:ea typeface="+mn-ea"/>
                <a:cs typeface="+mn-cs"/>
              </a:rPr>
              <a:t>Cidadania</a:t>
            </a:r>
            <a:r>
              <a:rPr kumimoji="0" lang="en-US" sz="1600" b="1" i="0" u="none" strike="noStrike" kern="1200" cap="none" spc="0" normalizeH="0" baseline="0" noProof="0" dirty="0">
                <a:ln>
                  <a:noFill/>
                </a:ln>
                <a:solidFill>
                  <a:srgbClr val="FFFFFF"/>
                </a:solidFill>
                <a:effectLst/>
                <a:uLnTx/>
                <a:uFillTx/>
                <a:latin typeface="Arial"/>
                <a:ea typeface="+mn-ea"/>
                <a:cs typeface="+mn-cs"/>
              </a:rPr>
              <a:t> 2.0</a:t>
            </a:r>
          </a:p>
        </p:txBody>
      </p:sp>
      <p:sp>
        <p:nvSpPr>
          <p:cNvPr id="13" name="Chevron 12">
            <a:extLst>
              <a:ext uri="{FF2B5EF4-FFF2-40B4-BE49-F238E27FC236}">
                <a16:creationId xmlns:a16="http://schemas.microsoft.com/office/drawing/2014/main" xmlns="" id="{8791CAB4-FCC7-455C-9009-E48B3FAA8B36}"/>
              </a:ext>
            </a:extLst>
          </p:cNvPr>
          <p:cNvSpPr/>
          <p:nvPr/>
        </p:nvSpPr>
        <p:spPr bwMode="gray">
          <a:xfrm>
            <a:off x="5964457" y="1684849"/>
            <a:ext cx="2304000" cy="701375"/>
          </a:xfrm>
          <a:prstGeom prst="chevron">
            <a:avLst/>
          </a:prstGeom>
          <a:solidFill>
            <a:schemeClr val="accent1"/>
          </a:solidFill>
          <a:ln w="6350" algn="ctr">
            <a:noFill/>
            <a:miter lim="800000"/>
            <a:headEnd/>
            <a:tailEnd/>
          </a:ln>
        </p:spPr>
        <p:txBody>
          <a:bodyPr lIns="128536" tIns="0" rIns="85690" bIns="0" spcCol="0" rtlCol="0" anchor="ctr"/>
          <a:lstStyle/>
          <a:p>
            <a:pPr marL="0" marR="0" lvl="0" indent="0" algn="l" defTabSz="1088776" rtl="0" eaLnBrk="1" fontAlgn="auto" latinLnBrk="0" hangingPunct="1">
              <a:lnSpc>
                <a:spcPct val="100000"/>
              </a:lnSpc>
              <a:spcBef>
                <a:spcPts val="0"/>
              </a:spcBef>
              <a:spcAft>
                <a:spcPts val="0"/>
              </a:spcAft>
              <a:buClr>
                <a:srgbClr val="F0AB00"/>
              </a:buClr>
              <a:buSzPct val="80000"/>
              <a:buFontTx/>
              <a:buNone/>
              <a:tabLst>
                <a:tab pos="2586699" algn="l"/>
              </a:tabLst>
              <a:defRPr/>
            </a:pPr>
            <a:r>
              <a:rPr kumimoji="0" lang="en-US" sz="1600" b="1" i="0" u="none" strike="noStrike" kern="1200" cap="none" spc="0" normalizeH="0" baseline="0" noProof="0" dirty="0" err="1">
                <a:ln>
                  <a:noFill/>
                </a:ln>
                <a:solidFill>
                  <a:srgbClr val="FFFFFF"/>
                </a:solidFill>
                <a:effectLst/>
                <a:uLnTx/>
                <a:uFillTx/>
                <a:latin typeface="Arial"/>
                <a:ea typeface="+mn-ea"/>
                <a:cs typeface="+mn-cs"/>
              </a:rPr>
              <a:t>Cidadania</a:t>
            </a:r>
            <a:r>
              <a:rPr kumimoji="0" lang="en-US" sz="1600" b="1" i="0" u="none" strike="noStrike" kern="1200" cap="none" spc="0" normalizeH="0" baseline="0" noProof="0" dirty="0">
                <a:ln>
                  <a:noFill/>
                </a:ln>
                <a:solidFill>
                  <a:srgbClr val="FFFFFF"/>
                </a:solidFill>
                <a:effectLst/>
                <a:uLnTx/>
                <a:uFillTx/>
                <a:latin typeface="Arial"/>
                <a:ea typeface="+mn-ea"/>
                <a:cs typeface="+mn-cs"/>
              </a:rPr>
              <a:t> 3.0</a:t>
            </a:r>
          </a:p>
        </p:txBody>
      </p:sp>
      <p:sp>
        <p:nvSpPr>
          <p:cNvPr id="14" name="Text Placeholder 6">
            <a:extLst>
              <a:ext uri="{FF2B5EF4-FFF2-40B4-BE49-F238E27FC236}">
                <a16:creationId xmlns:a16="http://schemas.microsoft.com/office/drawing/2014/main" xmlns="" id="{9BCD3107-EA18-4FC5-8183-D6F5D84837F3}"/>
              </a:ext>
            </a:extLst>
          </p:cNvPr>
          <p:cNvSpPr txBox="1">
            <a:spLocks/>
          </p:cNvSpPr>
          <p:nvPr/>
        </p:nvSpPr>
        <p:spPr>
          <a:xfrm>
            <a:off x="3744162" y="2599134"/>
            <a:ext cx="2095200" cy="3713609"/>
          </a:xfrm>
          <a:prstGeom prst="rect">
            <a:avLst/>
          </a:prstGeom>
        </p:spPr>
        <p:txBody>
          <a:bodyPr lIns="323925" tIns="107975" rIns="0" bIns="0"/>
          <a:lstStyle/>
          <a:p>
            <a:pPr marL="179928" marR="0" lvl="1" indent="-179928" algn="l" defTabSz="1088340" rtl="0" eaLnBrk="1" fontAlgn="auto" latinLnBrk="0" hangingPunct="1">
              <a:lnSpc>
                <a:spcPct val="100000"/>
              </a:lnSpc>
              <a:spcBef>
                <a:spcPts val="600"/>
              </a:spcBef>
              <a:spcAft>
                <a:spcPts val="0"/>
              </a:spcAft>
              <a:buClr>
                <a:srgbClr val="E355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Feudalismo</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28" marR="0" lvl="1" indent="-179928" algn="l" defTabSz="1088340" rtl="0" eaLnBrk="1" fontAlgn="auto" latinLnBrk="0" hangingPunct="1">
              <a:lnSpc>
                <a:spcPct val="100000"/>
              </a:lnSpc>
              <a:spcBef>
                <a:spcPts val="600"/>
              </a:spcBef>
              <a:spcAft>
                <a:spcPts val="0"/>
              </a:spcAft>
              <a:buClr>
                <a:srgbClr val="E35500"/>
              </a:buClr>
              <a:buSzPct val="100000"/>
              <a:buFont typeface="Wingdings" pitchFamily="2" charset="2"/>
              <a:buChar char="§"/>
              <a:tabLst/>
              <a:defRPr/>
            </a:pPr>
            <a:r>
              <a:rPr lang="en-US" sz="2400" dirty="0" err="1">
                <a:solidFill>
                  <a:srgbClr val="FFFFFF"/>
                </a:solidFill>
              </a:rPr>
              <a:t>Cultivo</a:t>
            </a:r>
            <a:endParaRPr lang="en-US" sz="2400" dirty="0">
              <a:solidFill>
                <a:srgbClr val="FFFFFF"/>
              </a:solidFill>
            </a:endParaRPr>
          </a:p>
          <a:p>
            <a:pPr marL="179928" marR="0" lvl="1" indent="-179928" algn="l" defTabSz="1088340" rtl="0" eaLnBrk="1" fontAlgn="auto" latinLnBrk="0" hangingPunct="1">
              <a:lnSpc>
                <a:spcPct val="100000"/>
              </a:lnSpc>
              <a:spcBef>
                <a:spcPts val="600"/>
              </a:spcBef>
              <a:spcAft>
                <a:spcPts val="0"/>
              </a:spcAft>
              <a:buClr>
                <a:srgbClr val="E35500"/>
              </a:buClr>
              <a:buSzPct val="100000"/>
              <a:buFont typeface="Wingdings" pitchFamily="2" charset="2"/>
              <a:buChar char="§"/>
              <a:tabLst/>
              <a:defRPr/>
            </a:pPr>
            <a:r>
              <a:rPr lang="en-US" sz="2400" dirty="0">
                <a:solidFill>
                  <a:srgbClr val="FFFFFF"/>
                </a:solidFill>
              </a:rPr>
              <a:t>Agricultura</a:t>
            </a:r>
          </a:p>
          <a:p>
            <a:pPr marL="179928" marR="0" lvl="1" indent="-179928" algn="l" defTabSz="1088340" rtl="0" eaLnBrk="1" fontAlgn="auto" latinLnBrk="0" hangingPunct="1">
              <a:lnSpc>
                <a:spcPct val="100000"/>
              </a:lnSpc>
              <a:spcBef>
                <a:spcPts val="600"/>
              </a:spcBef>
              <a:spcAft>
                <a:spcPts val="0"/>
              </a:spcAft>
              <a:buClr>
                <a:srgbClr val="E355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Proteção</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 Placeholder 6">
            <a:extLst>
              <a:ext uri="{FF2B5EF4-FFF2-40B4-BE49-F238E27FC236}">
                <a16:creationId xmlns:a16="http://schemas.microsoft.com/office/drawing/2014/main" xmlns="" id="{F686CDC4-7B28-4EA1-B809-1409DF634421}"/>
              </a:ext>
            </a:extLst>
          </p:cNvPr>
          <p:cNvSpPr txBox="1">
            <a:spLocks/>
          </p:cNvSpPr>
          <p:nvPr/>
        </p:nvSpPr>
        <p:spPr>
          <a:xfrm>
            <a:off x="5964457" y="2599134"/>
            <a:ext cx="2095200" cy="3713609"/>
          </a:xfrm>
          <a:prstGeom prst="rect">
            <a:avLst/>
          </a:prstGeom>
        </p:spPr>
        <p:txBody>
          <a:bodyPr lIns="323925" tIns="107975" rIns="0" bIns="0"/>
          <a:lstStyle/>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República</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lang="en-US" sz="2400" dirty="0">
                <a:solidFill>
                  <a:srgbClr val="FFFFFF"/>
                </a:solidFill>
              </a:rPr>
              <a:t>Bens</a:t>
            </a: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Serviços</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lang="en-US" sz="2400" dirty="0" err="1">
                <a:solidFill>
                  <a:srgbClr val="FFFFFF"/>
                </a:solidFill>
              </a:rPr>
              <a:t>Direitos</a:t>
            </a:r>
            <a:endParaRPr lang="en-US" sz="2400" dirty="0">
              <a:solidFill>
                <a:srgbClr val="FFFFFF"/>
              </a:solidFill>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Deveres</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lang="en-US" sz="2400" dirty="0" err="1">
                <a:solidFill>
                  <a:srgbClr val="FFFFFF"/>
                </a:solidFill>
              </a:rPr>
              <a:t>Segurança</a:t>
            </a:r>
            <a:endParaRPr lang="en-US" sz="2400" dirty="0">
              <a:solidFill>
                <a:srgbClr val="FFFFFF"/>
              </a:solidFill>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Saúde</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lang="en-US" sz="2400" dirty="0" err="1">
                <a:solidFill>
                  <a:srgbClr val="FFFFFF"/>
                </a:solidFill>
              </a:rPr>
              <a:t>Educação</a:t>
            </a:r>
            <a:endParaRPr lang="en-US" sz="2400" dirty="0">
              <a:solidFill>
                <a:srgbClr val="FFFFFF"/>
              </a:solidFill>
            </a:endParaRPr>
          </a:p>
          <a:p>
            <a:pPr marL="179928" marR="0" lvl="1" indent="-179928" algn="l" defTabSz="1088340" rtl="0" eaLnBrk="1" fontAlgn="auto" latinLnBrk="0" hangingPunct="1">
              <a:lnSpc>
                <a:spcPct val="100000"/>
              </a:lnSpc>
              <a:spcBef>
                <a:spcPts val="600"/>
              </a:spcBef>
              <a:spcAft>
                <a:spcPts val="0"/>
              </a:spcAft>
              <a:buClr>
                <a:srgbClr val="F0AB00"/>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Transporte</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1" algn="l" defTabSz="1088340" rtl="0" eaLnBrk="1" fontAlgn="auto" latinLnBrk="0" hangingPunct="1">
              <a:lnSpc>
                <a:spcPct val="100000"/>
              </a:lnSpc>
              <a:spcBef>
                <a:spcPts val="600"/>
              </a:spcBef>
              <a:spcAft>
                <a:spcPts val="0"/>
              </a:spcAft>
              <a:buClr>
                <a:srgbClr val="F0AB00"/>
              </a:buClr>
              <a:buSzPct val="100000"/>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6" name="Chevron 8">
            <a:extLst>
              <a:ext uri="{FF2B5EF4-FFF2-40B4-BE49-F238E27FC236}">
                <a16:creationId xmlns:a16="http://schemas.microsoft.com/office/drawing/2014/main" xmlns="" id="{BFDEDB14-236B-47FA-A841-A4282EAD2D11}"/>
              </a:ext>
            </a:extLst>
          </p:cNvPr>
          <p:cNvSpPr/>
          <p:nvPr/>
        </p:nvSpPr>
        <p:spPr bwMode="gray">
          <a:xfrm>
            <a:off x="8184752" y="1684849"/>
            <a:ext cx="2304000" cy="701375"/>
          </a:xfrm>
          <a:prstGeom prst="chevron">
            <a:avLst/>
          </a:prstGeom>
          <a:solidFill>
            <a:schemeClr val="accent4"/>
          </a:solidFill>
          <a:ln w="6350" algn="ctr">
            <a:noFill/>
            <a:miter lim="800000"/>
            <a:headEnd/>
            <a:tailEnd/>
          </a:ln>
        </p:spPr>
        <p:txBody>
          <a:bodyPr lIns="128536" tIns="0" rIns="85690" bIns="0" spcCol="0" rtlCol="0" anchor="ctr"/>
          <a:lstStyle/>
          <a:p>
            <a:pPr marL="0" marR="0" lvl="0" indent="0" algn="l" defTabSz="1088776" rtl="0" eaLnBrk="1" fontAlgn="auto" latinLnBrk="0" hangingPunct="1">
              <a:lnSpc>
                <a:spcPct val="100000"/>
              </a:lnSpc>
              <a:spcBef>
                <a:spcPts val="0"/>
              </a:spcBef>
              <a:spcAft>
                <a:spcPts val="0"/>
              </a:spcAft>
              <a:buClr>
                <a:srgbClr val="F0AB00"/>
              </a:buClr>
              <a:buSzPct val="80000"/>
              <a:buFontTx/>
              <a:buNone/>
              <a:tabLst>
                <a:tab pos="2586699" algn="l"/>
              </a:tabLst>
              <a:defRPr/>
            </a:pPr>
            <a:r>
              <a:rPr kumimoji="0" lang="en-US" sz="1600" b="1" i="0" u="none" strike="noStrike" kern="1200" cap="none" spc="0" normalizeH="0" baseline="0" noProof="0" dirty="0" err="1">
                <a:ln>
                  <a:noFill/>
                </a:ln>
                <a:solidFill>
                  <a:srgbClr val="FFFFFF"/>
                </a:solidFill>
                <a:effectLst/>
                <a:uLnTx/>
                <a:uFillTx/>
                <a:latin typeface="Arial"/>
                <a:ea typeface="+mn-ea"/>
                <a:cs typeface="+mn-cs"/>
              </a:rPr>
              <a:t>Cidadania</a:t>
            </a:r>
            <a:r>
              <a:rPr kumimoji="0" lang="en-US" sz="1600" b="1" i="0" u="none" strike="noStrike" kern="1200" cap="none" spc="0" normalizeH="0" baseline="0" noProof="0" dirty="0">
                <a:ln>
                  <a:noFill/>
                </a:ln>
                <a:solidFill>
                  <a:srgbClr val="FFFFFF"/>
                </a:solidFill>
                <a:effectLst/>
                <a:uLnTx/>
                <a:uFillTx/>
                <a:latin typeface="Arial"/>
                <a:ea typeface="+mn-ea"/>
                <a:cs typeface="+mn-cs"/>
              </a:rPr>
              <a:t> 4.0</a:t>
            </a:r>
          </a:p>
        </p:txBody>
      </p:sp>
      <p:sp>
        <p:nvSpPr>
          <p:cNvPr id="18" name="Title 1">
            <a:extLst>
              <a:ext uri="{FF2B5EF4-FFF2-40B4-BE49-F238E27FC236}">
                <a16:creationId xmlns:a16="http://schemas.microsoft.com/office/drawing/2014/main" xmlns="" id="{F5F8CBC7-DA20-4F49-8866-F1E477F59A12}"/>
              </a:ext>
            </a:extLst>
          </p:cNvPr>
          <p:cNvSpPr txBox="1">
            <a:spLocks/>
          </p:cNvSpPr>
          <p:nvPr/>
        </p:nvSpPr>
        <p:spPr bwMode="black">
          <a:xfrm>
            <a:off x="504001" y="504000"/>
            <a:ext cx="11186476" cy="369332"/>
          </a:xfrm>
          <a:prstGeom prst="rect">
            <a:avLst/>
          </a:prstGeom>
        </p:spPr>
        <p:txBody>
          <a:bodyPr vert="horz" wrap="square" lIns="0" tIns="0" rIns="0" bIns="0" rtlCol="0" anchor="t" anchorCtr="0">
            <a:spAutoFit/>
          </a:bodyPr>
          <a:lstStyle>
            <a:lvl1pPr algn="l" defTabSz="1088558" rtl="0" eaLnBrk="1" latinLnBrk="0" hangingPunct="1">
              <a:spcBef>
                <a:spcPct val="0"/>
              </a:spcBef>
              <a:buNone/>
              <a:defRPr sz="2400" b="1" kern="1200" baseline="0">
                <a:solidFill>
                  <a:schemeClr val="tx1"/>
                </a:solidFill>
                <a:latin typeface="+mj-lt"/>
                <a:ea typeface="+mj-ea"/>
                <a:cs typeface="+mj-cs"/>
              </a:defRPr>
            </a:lvl1pPr>
          </a:lstStyle>
          <a:p>
            <a:pPr marL="0" marR="0" lvl="0" indent="0" algn="l" defTabSz="1088558"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j-ea"/>
                <a:cs typeface="+mj-cs"/>
              </a:rPr>
              <a:t>Cidadania</a:t>
            </a:r>
            <a:r>
              <a:rPr kumimoji="0" lang="en-US" sz="2400" b="1" i="0" u="none" strike="noStrike" kern="1200" cap="none" spc="0" normalizeH="0" baseline="0" noProof="0" dirty="0">
                <a:ln>
                  <a:noFill/>
                </a:ln>
                <a:solidFill>
                  <a:srgbClr val="FFFFFF"/>
                </a:solidFill>
                <a:effectLst/>
                <a:uLnTx/>
                <a:uFillTx/>
                <a:latin typeface="Arial"/>
                <a:ea typeface="+mj-ea"/>
                <a:cs typeface="+mj-cs"/>
              </a:rPr>
              <a:t> 4.0</a:t>
            </a:r>
          </a:p>
        </p:txBody>
      </p:sp>
      <p:sp>
        <p:nvSpPr>
          <p:cNvPr id="19" name="Text Placeholder 2">
            <a:extLst>
              <a:ext uri="{FF2B5EF4-FFF2-40B4-BE49-F238E27FC236}">
                <a16:creationId xmlns:a16="http://schemas.microsoft.com/office/drawing/2014/main" xmlns="" id="{BA29FD6B-4CB1-48AF-9ACA-100D8C8F69BF}"/>
              </a:ext>
            </a:extLst>
          </p:cNvPr>
          <p:cNvSpPr txBox="1">
            <a:spLocks/>
          </p:cNvSpPr>
          <p:nvPr/>
        </p:nvSpPr>
        <p:spPr bwMode="gray">
          <a:xfrm>
            <a:off x="1523866" y="2599134"/>
            <a:ext cx="2095200" cy="3713609"/>
          </a:xfrm>
          <a:prstGeom prst="rect">
            <a:avLst/>
          </a:prstGeom>
        </p:spPr>
        <p:txBody>
          <a:bodyPr vert="horz" lIns="0" tIns="107975" rIns="0" bIns="0" rtlCol="0">
            <a:noAutofit/>
          </a:bodyPr>
          <a:lstStyle>
            <a:lvl1pPr marL="0" indent="0" algn="l" defTabSz="1088558" rtl="0" eaLnBrk="1" latinLnBrk="0" hangingPunct="1">
              <a:spcBef>
                <a:spcPts val="1800"/>
              </a:spcBef>
              <a:buClr>
                <a:schemeClr val="accent1"/>
              </a:buClr>
              <a:buSzPct val="80000"/>
              <a:buFontTx/>
              <a:buNone/>
              <a:defRPr sz="2000" b="0" kern="1200">
                <a:solidFill>
                  <a:schemeClr val="tx1"/>
                </a:solidFill>
                <a:latin typeface="+mn-lt"/>
                <a:ea typeface="+mn-ea"/>
                <a:cs typeface="+mn-cs"/>
              </a:defRPr>
            </a:lvl1pPr>
            <a:lvl2pPr marL="179964" indent="-179964" algn="l" defTabSz="1088558" rtl="0" eaLnBrk="1" latinLnBrk="0" hangingPunct="1">
              <a:spcBef>
                <a:spcPts val="600"/>
              </a:spcBef>
              <a:buClr>
                <a:schemeClr val="accent1"/>
              </a:buClr>
              <a:buSzPct val="100000"/>
              <a:buFont typeface="Wingdings" pitchFamily="2" charset="2"/>
              <a:buChar char="§"/>
              <a:defRPr sz="1800" kern="1200">
                <a:solidFill>
                  <a:schemeClr val="tx1"/>
                </a:solidFill>
                <a:latin typeface="+mn-lt"/>
                <a:ea typeface="+mn-ea"/>
                <a:cs typeface="+mn-cs"/>
              </a:defRPr>
            </a:lvl2pPr>
            <a:lvl3pPr marL="358775" indent="-179388" algn="l" defTabSz="1088558" rtl="0" eaLnBrk="1" latinLnBrk="0" hangingPunct="1">
              <a:spcBef>
                <a:spcPts val="300"/>
              </a:spcBef>
              <a:buClr>
                <a:schemeClr val="tx1"/>
              </a:buClr>
              <a:buSzPct val="100000"/>
              <a:buFont typeface="Arial" panose="020B0604020202020204" pitchFamily="34" charset="0"/>
              <a:buChar char="–"/>
              <a:defRPr lang="en-US" sz="1800" kern="1200" noProof="0" dirty="0" smtClean="0">
                <a:solidFill>
                  <a:schemeClr val="tx1"/>
                </a:solidFill>
                <a:latin typeface="+mn-lt"/>
                <a:ea typeface="+mn-ea"/>
                <a:cs typeface="+mn-cs"/>
              </a:defRPr>
            </a:lvl3pPr>
            <a:lvl4pPr marL="539892" indent="-179964" algn="l" defTabSz="1088558" rtl="0" eaLnBrk="1" latinLnBrk="0" hangingPunct="1">
              <a:spcBef>
                <a:spcPts val="300"/>
              </a:spcBef>
              <a:buClr>
                <a:schemeClr val="tx1"/>
              </a:buClr>
              <a:buSzPct val="120000"/>
              <a:buFont typeface="Arial" pitchFamily="34" charset="0"/>
              <a:buChar char="▫"/>
              <a:defRPr sz="1600" kern="1200">
                <a:solidFill>
                  <a:schemeClr val="tx1"/>
                </a:solidFill>
                <a:latin typeface="+mn-lt"/>
                <a:ea typeface="+mn-ea"/>
                <a:cs typeface="+mn-cs"/>
              </a:defRPr>
            </a:lvl4pPr>
            <a:lvl5pPr marL="719856" indent="-179964" algn="l" defTabSz="1088558" rtl="0" eaLnBrk="1" latinLnBrk="0" hangingPunct="1">
              <a:spcBef>
                <a:spcPts val="100"/>
              </a:spcBef>
              <a:buClr>
                <a:schemeClr val="tx1"/>
              </a:buClr>
              <a:buSzPct val="100000"/>
              <a:buFont typeface="Symbol" panose="05050102010706020507" pitchFamily="18" charset="2"/>
              <a:buChar char="-"/>
              <a:defRPr sz="1400" kern="1200" baseline="0">
                <a:solidFill>
                  <a:schemeClr val="tx1"/>
                </a:solidFill>
                <a:latin typeface="+mn-lt"/>
                <a:ea typeface="+mn-ea"/>
                <a:cs typeface="+mn-cs"/>
              </a:defRPr>
            </a:lvl5pPr>
            <a:lvl6pPr marL="2993535"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14"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9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73" indent="-272140" algn="l" defTabSz="108855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79964" marR="0" lvl="1" indent="-179964" algn="l" defTabSz="1088558" rtl="0" eaLnBrk="1" fontAlgn="auto" latinLnBrk="0" hangingPunct="1">
              <a:lnSpc>
                <a:spcPct val="100000"/>
              </a:lnSpc>
              <a:spcBef>
                <a:spcPts val="600"/>
              </a:spcBef>
              <a:spcAft>
                <a:spcPts val="0"/>
              </a:spcAft>
              <a:buClr>
                <a:srgbClr val="760A85"/>
              </a:buClr>
              <a:buSzPct val="100000"/>
              <a:buFont typeface="Wingdings"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Nômades</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64" marR="0" lvl="1" indent="-179964" algn="l" defTabSz="1088558" rtl="0" eaLnBrk="1" fontAlgn="auto" latinLnBrk="0" hangingPunct="1">
              <a:lnSpc>
                <a:spcPct val="100000"/>
              </a:lnSpc>
              <a:spcBef>
                <a:spcPts val="600"/>
              </a:spcBef>
              <a:spcAft>
                <a:spcPts val="0"/>
              </a:spcAft>
              <a:buClr>
                <a:srgbClr val="760A85"/>
              </a:buClr>
              <a:buSzPct val="100000"/>
              <a:buFont typeface="Wingdings" pitchFamily="2" charset="2"/>
              <a:buChar char="§"/>
              <a:tabLst/>
              <a:defRPr/>
            </a:pPr>
            <a:r>
              <a:rPr lang="en-US" sz="2400" dirty="0" err="1">
                <a:solidFill>
                  <a:srgbClr val="FFFFFF"/>
                </a:solidFill>
                <a:latin typeface="Arial"/>
              </a:rPr>
              <a:t>Caça</a:t>
            </a:r>
            <a:endParaRPr lang="en-US" sz="2400" dirty="0">
              <a:solidFill>
                <a:srgbClr val="FFFFFF"/>
              </a:solidFill>
              <a:latin typeface="Arial"/>
            </a:endParaRPr>
          </a:p>
          <a:p>
            <a:pPr marL="179964" marR="0" lvl="1" indent="-179964" algn="l" defTabSz="1088558" rtl="0" eaLnBrk="1" fontAlgn="auto" latinLnBrk="0" hangingPunct="1">
              <a:lnSpc>
                <a:spcPct val="100000"/>
              </a:lnSpc>
              <a:spcBef>
                <a:spcPts val="600"/>
              </a:spcBef>
              <a:spcAft>
                <a:spcPts val="0"/>
              </a:spcAft>
              <a:buClr>
                <a:srgbClr val="760A85"/>
              </a:buClr>
              <a:buSzPct val="100000"/>
              <a:buFont typeface="Wingdings" pitchFamily="2" charset="2"/>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Coleta</a:t>
            </a:r>
          </a:p>
          <a:p>
            <a:pPr marL="179964" marR="0" lvl="1" indent="-179964" algn="l" defTabSz="1088558" rtl="0" eaLnBrk="1" fontAlgn="auto" latinLnBrk="0" hangingPunct="1">
              <a:lnSpc>
                <a:spcPct val="100000"/>
              </a:lnSpc>
              <a:spcBef>
                <a:spcPts val="600"/>
              </a:spcBef>
              <a:spcAft>
                <a:spcPts val="0"/>
              </a:spcAft>
              <a:buClr>
                <a:srgbClr val="760A85"/>
              </a:buClr>
              <a:buSzPct val="100000"/>
              <a:buFont typeface="Wingdings" pitchFamily="2" charset="2"/>
              <a:buChar char="§"/>
              <a:tabLst/>
              <a:defRPr/>
            </a:pPr>
            <a:r>
              <a:rPr lang="en-US" sz="2400" dirty="0" err="1">
                <a:solidFill>
                  <a:srgbClr val="FFFFFF"/>
                </a:solidFill>
                <a:latin typeface="Arial"/>
              </a:rPr>
              <a:t>Sobreviver</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Text Placeholder 6">
            <a:extLst>
              <a:ext uri="{FF2B5EF4-FFF2-40B4-BE49-F238E27FC236}">
                <a16:creationId xmlns:a16="http://schemas.microsoft.com/office/drawing/2014/main" xmlns="" id="{05F87736-3FE9-314B-878F-31102A734FFB}"/>
              </a:ext>
            </a:extLst>
          </p:cNvPr>
          <p:cNvSpPr txBox="1">
            <a:spLocks/>
          </p:cNvSpPr>
          <p:nvPr/>
        </p:nvSpPr>
        <p:spPr>
          <a:xfrm>
            <a:off x="8184752" y="2599134"/>
            <a:ext cx="3100564" cy="3713609"/>
          </a:xfrm>
          <a:prstGeom prst="rect">
            <a:avLst/>
          </a:prstGeom>
        </p:spPr>
        <p:txBody>
          <a:bodyPr lIns="323925" tIns="107975" rIns="0" bIns="0"/>
          <a:lstStyle/>
          <a:p>
            <a:pPr marL="179964" marR="0" lvl="2" indent="-179964" algn="l" defTabSz="1088776" rtl="0" eaLnBrk="1" fontAlgn="auto" latinLnBrk="0" hangingPunct="1">
              <a:lnSpc>
                <a:spcPct val="100000"/>
              </a:lnSpc>
              <a:spcBef>
                <a:spcPts val="600"/>
              </a:spcBef>
              <a:spcAft>
                <a:spcPts val="0"/>
              </a:spcAft>
              <a:buClr>
                <a:srgbClr val="4FB81C"/>
              </a:buClr>
              <a:buSzPct val="100000"/>
              <a:buFont typeface="Wingdings" panose="05000000000000000000" pitchFamily="2" charset="2"/>
              <a:buChar char="§"/>
              <a:tabLst/>
              <a:defRPr/>
            </a:pPr>
            <a:r>
              <a:rPr lang="en-US" sz="2400" dirty="0" err="1">
                <a:solidFill>
                  <a:srgbClr val="FFFFFF"/>
                </a:solidFill>
              </a:rPr>
              <a:t>Educação</a:t>
            </a:r>
            <a:r>
              <a:rPr lang="en-US" sz="2400" dirty="0">
                <a:solidFill>
                  <a:srgbClr val="FFFFFF"/>
                </a:solidFill>
              </a:rPr>
              <a:t> 4.0</a:t>
            </a:r>
          </a:p>
          <a:p>
            <a:pPr marL="179964" marR="0" lvl="2" indent="-179964" algn="l" defTabSz="1088776" rtl="0" eaLnBrk="1" fontAlgn="auto" latinLnBrk="0" hangingPunct="1">
              <a:lnSpc>
                <a:spcPct val="100000"/>
              </a:lnSpc>
              <a:spcBef>
                <a:spcPts val="600"/>
              </a:spcBef>
              <a:spcAft>
                <a:spcPts val="0"/>
              </a:spcAft>
              <a:buClr>
                <a:srgbClr val="4FB81C"/>
              </a:buClr>
              <a:buSzPct val="100000"/>
              <a:buFont typeface="Wingdings" panose="05000000000000000000" pitchFamily="2" charset="2"/>
              <a:buChar char="§"/>
              <a:tabLst/>
              <a:defRPr/>
            </a:pPr>
            <a:r>
              <a:rPr lang="en-US" sz="2400" dirty="0" err="1">
                <a:solidFill>
                  <a:srgbClr val="FFFFFF"/>
                </a:solidFill>
              </a:rPr>
              <a:t>Representação</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64" marR="0" lvl="2" indent="-179964" algn="l" defTabSz="1088776" rtl="0" eaLnBrk="1" fontAlgn="auto" latinLnBrk="0" hangingPunct="1">
              <a:lnSpc>
                <a:spcPct val="100000"/>
              </a:lnSpc>
              <a:spcBef>
                <a:spcPts val="600"/>
              </a:spcBef>
              <a:spcAft>
                <a:spcPts val="0"/>
              </a:spcAft>
              <a:buClr>
                <a:srgbClr val="4FB81C"/>
              </a:buClr>
              <a:buSzPct val="100000"/>
              <a:buFont typeface="Wingdings" panose="05000000000000000000" pitchFamily="2" charset="2"/>
              <a:buChar char="§"/>
              <a:tabLst/>
              <a:defRPr/>
            </a:pPr>
            <a:r>
              <a:rPr kumimoji="0" lang="en-US" sz="2400" b="0" i="0" u="none" strike="noStrike" kern="1200" cap="none" spc="0" normalizeH="0" baseline="0" noProof="0" dirty="0" err="1">
                <a:ln>
                  <a:noFill/>
                </a:ln>
                <a:solidFill>
                  <a:srgbClr val="FFFFFF"/>
                </a:solidFill>
                <a:effectLst/>
                <a:uLnTx/>
                <a:uFillTx/>
                <a:latin typeface="Arial"/>
                <a:ea typeface="+mn-ea"/>
                <a:cs typeface="+mn-cs"/>
              </a:rPr>
              <a:t>Engajamento</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179964" marR="0" lvl="2" indent="-179964" algn="l" defTabSz="1088776" rtl="0" eaLnBrk="1" fontAlgn="auto" latinLnBrk="0" hangingPunct="1">
              <a:lnSpc>
                <a:spcPct val="100000"/>
              </a:lnSpc>
              <a:spcBef>
                <a:spcPts val="600"/>
              </a:spcBef>
              <a:spcAft>
                <a:spcPts val="0"/>
              </a:spcAft>
              <a:buClr>
                <a:srgbClr val="4FB81C"/>
              </a:buClr>
              <a:buSzPct val="100000"/>
              <a:buFont typeface="Wingdings" panose="05000000000000000000" pitchFamily="2" charset="2"/>
              <a:buChar char="§"/>
              <a:tabLst/>
              <a:defRPr/>
            </a:pPr>
            <a:r>
              <a:rPr lang="en-US" sz="2400" dirty="0" err="1">
                <a:solidFill>
                  <a:srgbClr val="FFFFFF"/>
                </a:solidFill>
              </a:rPr>
              <a:t>Inteligência</a:t>
            </a:r>
            <a:endParaRPr lang="en-US" sz="2400" dirty="0">
              <a:solidFill>
                <a:srgbClr val="FFFFFF"/>
              </a:solidFill>
            </a:endParaRPr>
          </a:p>
          <a:p>
            <a:pPr marL="0" marR="0" lvl="2" algn="l" defTabSz="1088776" rtl="0" eaLnBrk="1" fontAlgn="auto" latinLnBrk="0" hangingPunct="1">
              <a:lnSpc>
                <a:spcPct val="100000"/>
              </a:lnSpc>
              <a:spcBef>
                <a:spcPts val="600"/>
              </a:spcBef>
              <a:spcAft>
                <a:spcPts val="0"/>
              </a:spcAft>
              <a:buClr>
                <a:srgbClr val="4FB81C"/>
              </a:buClr>
              <a:buSzPct val="100000"/>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xmlns="" val="3064212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B3452A8-F55E-499C-AC1B-EE50BE08190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3370" b="12250"/>
          <a:stretch/>
        </p:blipFill>
        <p:spPr>
          <a:xfrm>
            <a:off x="1411" y="0"/>
            <a:ext cx="12192353" cy="6858000"/>
          </a:xfrm>
          <a:prstGeom prst="rect">
            <a:avLst/>
          </a:prstGeom>
        </p:spPr>
      </p:pic>
      <p:sp>
        <p:nvSpPr>
          <p:cNvPr id="6" name="Rectangle 5">
            <a:extLst>
              <a:ext uri="{FF2B5EF4-FFF2-40B4-BE49-F238E27FC236}">
                <a16:creationId xmlns:a16="http://schemas.microsoft.com/office/drawing/2014/main" xmlns="" id="{27718E9E-D6B4-479E-BBD1-7A2332322B73}"/>
              </a:ext>
            </a:extLst>
          </p:cNvPr>
          <p:cNvSpPr/>
          <p:nvPr/>
        </p:nvSpPr>
        <p:spPr bwMode="gray">
          <a:xfrm>
            <a:off x="1411" y="-1"/>
            <a:ext cx="12192353" cy="6858000"/>
          </a:xfrm>
          <a:prstGeom prst="rect">
            <a:avLst/>
          </a:prstGeom>
          <a:gradFill flip="none" rotWithShape="1">
            <a:gsLst>
              <a:gs pos="0">
                <a:schemeClr val="bg1">
                  <a:alpha val="70000"/>
                </a:schemeClr>
              </a:gs>
              <a:gs pos="100000">
                <a:schemeClr val="bg1">
                  <a:alpha val="0"/>
                </a:schemeClr>
              </a:gs>
            </a:gsLst>
            <a:lin ang="0" scaled="0"/>
            <a:tileRect/>
          </a:gradFill>
          <a:ln w="2540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US" sz="1800" kern="0" dirty="0" err="1">
              <a:solidFill>
                <a:srgbClr val="FFFFFF"/>
              </a:solidFill>
              <a:ea typeface="Arial Unicode MS" pitchFamily="34" charset="-128"/>
              <a:cs typeface="Arial Unicode MS" pitchFamily="34" charset="-128"/>
            </a:endParaRPr>
          </a:p>
        </p:txBody>
      </p:sp>
      <p:sp>
        <p:nvSpPr>
          <p:cNvPr id="8" name="TextBox 7">
            <a:extLst>
              <a:ext uri="{FF2B5EF4-FFF2-40B4-BE49-F238E27FC236}">
                <a16:creationId xmlns:a16="http://schemas.microsoft.com/office/drawing/2014/main" xmlns="" id="{DC8A03B7-9434-4980-944A-4A6C615B747D}"/>
              </a:ext>
            </a:extLst>
          </p:cNvPr>
          <p:cNvSpPr txBox="1"/>
          <p:nvPr/>
        </p:nvSpPr>
        <p:spPr>
          <a:xfrm>
            <a:off x="585475" y="2813589"/>
            <a:ext cx="10049391" cy="1230821"/>
          </a:xfrm>
          <a:prstGeom prst="rect">
            <a:avLst/>
          </a:prstGeom>
          <a:noFill/>
        </p:spPr>
        <p:txBody>
          <a:bodyPr wrap="square" lIns="0" tIns="0" rIns="0" bIns="0" rtlCol="0">
            <a:spAutoFit/>
          </a:bodyPr>
          <a:lstStyle/>
          <a:p>
            <a:pPr defTabSz="1084587" fontAlgn="base">
              <a:spcBef>
                <a:spcPct val="50000"/>
              </a:spcBef>
              <a:spcAft>
                <a:spcPct val="0"/>
              </a:spcAft>
              <a:buClr>
                <a:srgbClr val="F0AB00"/>
              </a:buClr>
              <a:buSzPct val="80000"/>
            </a:pPr>
            <a:r>
              <a:rPr lang="en-US" sz="3999" kern="0" dirty="0" err="1">
                <a:solidFill>
                  <a:srgbClr val="F0AB00"/>
                </a:solidFill>
                <a:latin typeface="BentonSans Bold" panose="02000803000000020004" pitchFamily="2" charset="0"/>
                <a:ea typeface="Arial Unicode MS" pitchFamily="34" charset="-128"/>
                <a:cs typeface="Arial Unicode MS" pitchFamily="34" charset="-128"/>
              </a:rPr>
              <a:t>Educação</a:t>
            </a:r>
            <a:r>
              <a:rPr lang="en-US" sz="3999" kern="0" dirty="0">
                <a:solidFill>
                  <a:srgbClr val="F0AB00"/>
                </a:solidFill>
                <a:latin typeface="BentonSans Bold" panose="02000803000000020004" pitchFamily="2" charset="0"/>
                <a:ea typeface="Arial Unicode MS" pitchFamily="34" charset="-128"/>
                <a:cs typeface="Arial Unicode MS" pitchFamily="34" charset="-128"/>
              </a:rPr>
              <a:t> 4.0</a:t>
            </a:r>
            <a:r>
              <a:rPr lang="en-US" sz="3999" kern="0" dirty="0">
                <a:solidFill>
                  <a:srgbClr val="FFFFFF"/>
                </a:solidFill>
                <a:latin typeface="BentonSans Bold" panose="02000803000000020004" pitchFamily="2" charset="0"/>
                <a:ea typeface="Arial Unicode MS" pitchFamily="34" charset="-128"/>
                <a:cs typeface="Arial Unicode MS" pitchFamily="34" charset="-128"/>
              </a:rPr>
              <a:t/>
            </a:r>
            <a:br>
              <a:rPr lang="en-US" sz="3999" kern="0" dirty="0">
                <a:solidFill>
                  <a:srgbClr val="FFFFFF"/>
                </a:solidFill>
                <a:latin typeface="BentonSans Bold" panose="02000803000000020004" pitchFamily="2" charset="0"/>
                <a:ea typeface="Arial Unicode MS" pitchFamily="34" charset="-128"/>
                <a:cs typeface="Arial Unicode MS" pitchFamily="34" charset="-128"/>
              </a:rPr>
            </a:br>
            <a:r>
              <a:rPr lang="pt-BR" sz="3999" kern="0" dirty="0">
                <a:solidFill>
                  <a:srgbClr val="FFFFFF"/>
                </a:solidFill>
                <a:latin typeface="BentonSans Bold" panose="02000803000000020004" pitchFamily="2" charset="0"/>
                <a:ea typeface="Arial Unicode MS" pitchFamily="34" charset="-128"/>
                <a:cs typeface="Arial Unicode MS" pitchFamily="34" charset="-128"/>
              </a:rPr>
              <a:t>Inovação e Empreendedorismo de Base</a:t>
            </a:r>
          </a:p>
        </p:txBody>
      </p:sp>
    </p:spTree>
    <p:extLst>
      <p:ext uri="{BB962C8B-B14F-4D97-AF65-F5344CB8AC3E}">
        <p14:creationId xmlns:p14="http://schemas.microsoft.com/office/powerpoint/2010/main" xmlns="" val="1554837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538AAD1-ACA2-45C2-9323-67E88FDBBA07}"/>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7806" b="7806"/>
          <a:stretch/>
        </p:blipFill>
        <p:spPr>
          <a:xfrm>
            <a:off x="1411" y="0"/>
            <a:ext cx="12192353" cy="6858000"/>
          </a:xfrm>
          <a:prstGeom prst="rect">
            <a:avLst/>
          </a:prstGeom>
        </p:spPr>
      </p:pic>
      <p:sp>
        <p:nvSpPr>
          <p:cNvPr id="6" name="Rectangle 5">
            <a:extLst>
              <a:ext uri="{FF2B5EF4-FFF2-40B4-BE49-F238E27FC236}">
                <a16:creationId xmlns:a16="http://schemas.microsoft.com/office/drawing/2014/main" xmlns="" id="{B9A64901-FE6D-4C42-8FFF-14A4E939A98D}"/>
              </a:ext>
            </a:extLst>
          </p:cNvPr>
          <p:cNvSpPr/>
          <p:nvPr/>
        </p:nvSpPr>
        <p:spPr bwMode="gray">
          <a:xfrm>
            <a:off x="1411" y="1"/>
            <a:ext cx="12192353" cy="6858000"/>
          </a:xfrm>
          <a:prstGeom prst="rect">
            <a:avLst/>
          </a:prstGeom>
          <a:gradFill flip="none" rotWithShape="1">
            <a:gsLst>
              <a:gs pos="0">
                <a:schemeClr val="bg1">
                  <a:alpha val="70000"/>
                </a:schemeClr>
              </a:gs>
              <a:gs pos="100000">
                <a:schemeClr val="bg1">
                  <a:alpha val="0"/>
                </a:schemeClr>
              </a:gs>
            </a:gsLst>
            <a:lin ang="0" scaled="0"/>
            <a:tileRect/>
          </a:gradFill>
          <a:ln w="25400" algn="ctr">
            <a:noFill/>
            <a:miter lim="800000"/>
            <a:headEnd/>
            <a:tailEnd/>
          </a:ln>
        </p:spPr>
        <p:txBody>
          <a:bodyPr lIns="89979" tIns="71983" rIns="89979" bIns="71983" rtlCol="0" anchor="ctr"/>
          <a:lstStyle/>
          <a:p>
            <a:pPr algn="ctr" defTabSz="914217" fontAlgn="base">
              <a:spcBef>
                <a:spcPct val="50000"/>
              </a:spcBef>
              <a:spcAft>
                <a:spcPct val="0"/>
              </a:spcAft>
              <a:buClr>
                <a:srgbClr val="F0AB00"/>
              </a:buClr>
              <a:buSzPct val="80000"/>
            </a:pPr>
            <a:endParaRPr lang="en-US" sz="1800" kern="0" dirty="0" err="1">
              <a:ea typeface="Arial Unicode MS" pitchFamily="34" charset="-128"/>
              <a:cs typeface="Arial Unicode MS" pitchFamily="34" charset="-128"/>
            </a:endParaRPr>
          </a:p>
        </p:txBody>
      </p:sp>
      <p:sp>
        <p:nvSpPr>
          <p:cNvPr id="4" name="TextBox 3">
            <a:extLst>
              <a:ext uri="{FF2B5EF4-FFF2-40B4-BE49-F238E27FC236}">
                <a16:creationId xmlns:a16="http://schemas.microsoft.com/office/drawing/2014/main" xmlns="" id="{71B25A65-F4D8-6A4B-8E7A-0421E491B523}"/>
              </a:ext>
            </a:extLst>
          </p:cNvPr>
          <p:cNvSpPr txBox="1"/>
          <p:nvPr/>
        </p:nvSpPr>
        <p:spPr>
          <a:xfrm>
            <a:off x="585476" y="2813590"/>
            <a:ext cx="11093380" cy="1230850"/>
          </a:xfrm>
          <a:prstGeom prst="rect">
            <a:avLst/>
          </a:prstGeom>
          <a:noFill/>
        </p:spPr>
        <p:txBody>
          <a:bodyPr wrap="square" lIns="0" tIns="0" rIns="0" bIns="0" rtlCol="0">
            <a:spAutoFit/>
          </a:bodyPr>
          <a:lstStyle/>
          <a:p>
            <a:pPr fontAlgn="base">
              <a:spcBef>
                <a:spcPct val="50000"/>
              </a:spcBef>
              <a:spcAft>
                <a:spcPct val="0"/>
              </a:spcAft>
              <a:buClr>
                <a:srgbClr val="F0AB00"/>
              </a:buClr>
              <a:buSzPct val="80000"/>
            </a:pPr>
            <a:r>
              <a:rPr lang="en-US" sz="3999" kern="0" dirty="0" err="1">
                <a:solidFill>
                  <a:schemeClr val="accent1"/>
                </a:solidFill>
                <a:latin typeface="BentonSans Bold" panose="02000803000000020004" pitchFamily="2" charset="0"/>
                <a:ea typeface="Arial Unicode MS" pitchFamily="34" charset="-128"/>
                <a:cs typeface="Arial Unicode MS" pitchFamily="34" charset="-128"/>
              </a:rPr>
              <a:t>Representação</a:t>
            </a:r>
            <a:r>
              <a:rPr lang="en-US" sz="3999" kern="0" dirty="0">
                <a:solidFill>
                  <a:schemeClr val="accent1"/>
                </a:solidFill>
                <a:latin typeface="BentonSans Bold" panose="02000803000000020004" pitchFamily="2" charset="0"/>
                <a:ea typeface="Arial Unicode MS" pitchFamily="34" charset="-128"/>
                <a:cs typeface="Arial Unicode MS" pitchFamily="34" charset="-128"/>
              </a:rPr>
              <a:t/>
            </a:r>
            <a:br>
              <a:rPr lang="en-US" sz="3999" kern="0" dirty="0">
                <a:solidFill>
                  <a:schemeClr val="accent1"/>
                </a:solidFill>
                <a:latin typeface="BentonSans Bold" panose="02000803000000020004" pitchFamily="2" charset="0"/>
                <a:ea typeface="Arial Unicode MS" pitchFamily="34" charset="-128"/>
                <a:cs typeface="Arial Unicode MS" pitchFamily="34" charset="-128"/>
              </a:rPr>
            </a:br>
            <a:r>
              <a:rPr lang="en-US" sz="3999" kern="0" dirty="0" err="1">
                <a:latin typeface="BentonSans Bold" panose="02000803000000020004" pitchFamily="2" charset="0"/>
                <a:ea typeface="Arial Unicode MS" pitchFamily="34" charset="-128"/>
                <a:cs typeface="Arial Unicode MS" pitchFamily="34" charset="-128"/>
              </a:rPr>
              <a:t>Diversidade</a:t>
            </a:r>
            <a:r>
              <a:rPr lang="en-US" sz="3999" kern="0" dirty="0">
                <a:latin typeface="BentonSans Bold" panose="02000803000000020004" pitchFamily="2" charset="0"/>
                <a:ea typeface="Arial Unicode MS" pitchFamily="34" charset="-128"/>
                <a:cs typeface="Arial Unicode MS" pitchFamily="34" charset="-128"/>
              </a:rPr>
              <a:t>, </a:t>
            </a:r>
            <a:r>
              <a:rPr lang="en-US" sz="3999" kern="0" dirty="0" err="1">
                <a:latin typeface="BentonSans Bold" panose="02000803000000020004" pitchFamily="2" charset="0"/>
                <a:ea typeface="Arial Unicode MS" pitchFamily="34" charset="-128"/>
                <a:cs typeface="Arial Unicode MS" pitchFamily="34" charset="-128"/>
              </a:rPr>
              <a:t>Coletividade</a:t>
            </a:r>
            <a:r>
              <a:rPr lang="en-US" sz="3999" kern="0" dirty="0">
                <a:latin typeface="BentonSans Bold" panose="02000803000000020004" pitchFamily="2" charset="0"/>
                <a:ea typeface="Arial Unicode MS" pitchFamily="34" charset="-128"/>
                <a:cs typeface="Arial Unicode MS" pitchFamily="34" charset="-128"/>
              </a:rPr>
              <a:t> &amp; </a:t>
            </a:r>
            <a:r>
              <a:rPr lang="en-US" sz="3999" kern="0" dirty="0" err="1">
                <a:latin typeface="BentonSans Bold" panose="02000803000000020004" pitchFamily="2" charset="0"/>
                <a:ea typeface="Arial Unicode MS" pitchFamily="34" charset="-128"/>
                <a:cs typeface="Arial Unicode MS" pitchFamily="34" charset="-128"/>
              </a:rPr>
              <a:t>Individualidade</a:t>
            </a:r>
            <a:endParaRPr lang="en-US" sz="3999" kern="0" dirty="0">
              <a:latin typeface="BentonSans Bold" panose="02000803000000020004" pitchFamily="2" charset="0"/>
              <a:ea typeface="Arial Unicode MS" pitchFamily="34" charset="-128"/>
              <a:cs typeface="Arial Unicode MS" pitchFamily="34" charset="-128"/>
            </a:endParaRPr>
          </a:p>
        </p:txBody>
      </p:sp>
    </p:spTree>
    <p:extLst>
      <p:ext uri="{BB962C8B-B14F-4D97-AF65-F5344CB8AC3E}">
        <p14:creationId xmlns:p14="http://schemas.microsoft.com/office/powerpoint/2010/main" xmlns="" val="3760471808"/>
      </p:ext>
    </p:extLst>
  </p:cSld>
  <p:clrMapOvr>
    <a:masterClrMapping/>
  </p:clrMapOvr>
</p:sld>
</file>

<file path=ppt/theme/theme1.xml><?xml version="1.0" encoding="utf-8"?>
<a:theme xmlns:a="http://schemas.openxmlformats.org/drawingml/2006/main" name="SAP 2019 16x9 white">
  <a:themeElements>
    <a:clrScheme name="SAP_colors_2018">
      <a:dk1>
        <a:srgbClr val="000000"/>
      </a:dk1>
      <a:lt1>
        <a:srgbClr val="FFFFFF"/>
      </a:lt1>
      <a:dk2>
        <a:srgbClr val="999999"/>
      </a:dk2>
      <a:lt2>
        <a:srgbClr val="CCCCCC"/>
      </a:lt2>
      <a:accent1>
        <a:srgbClr val="F0AB00"/>
      </a:accent1>
      <a:accent2>
        <a:srgbClr val="666666"/>
      </a:accent2>
      <a:accent3>
        <a:srgbClr val="008FD3"/>
      </a:accent3>
      <a:accent4>
        <a:srgbClr val="4FB81C"/>
      </a:accent4>
      <a:accent5>
        <a:srgbClr val="E35500"/>
      </a:accent5>
      <a:accent6>
        <a:srgbClr val="760A85"/>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xmlns="" name="Presentation1" id="{0F0DE4AE-4B25-4696-9992-64270CB37F61}" vid="{CFBF233B-4965-47F7-9E55-FF6B22350CE1}"/>
    </a:ext>
  </a:extLst>
</a:theme>
</file>

<file path=ppt/theme/theme2.xml><?xml version="1.0" encoding="utf-8"?>
<a:theme xmlns:a="http://schemas.openxmlformats.org/drawingml/2006/main" name="SAP 2019 16x9 blue">
  <a:themeElements>
    <a:clrScheme name="SAP_Colors2018 - blue">
      <a:dk1>
        <a:srgbClr val="00195A"/>
      </a:dk1>
      <a:lt1>
        <a:srgbClr val="FFFFFF"/>
      </a:lt1>
      <a:dk2>
        <a:srgbClr val="CCCCCC"/>
      </a:dk2>
      <a:lt2>
        <a:srgbClr val="999999"/>
      </a:lt2>
      <a:accent1>
        <a:srgbClr val="F0AB00"/>
      </a:accent1>
      <a:accent2>
        <a:srgbClr val="666666"/>
      </a:accent2>
      <a:accent3>
        <a:srgbClr val="0076CB"/>
      </a:accent3>
      <a:accent4>
        <a:srgbClr val="4FB81C"/>
      </a:accent4>
      <a:accent5>
        <a:srgbClr val="E35500"/>
      </a:accent5>
      <a:accent6>
        <a:srgbClr val="760A85"/>
      </a:accent6>
      <a:hlink>
        <a:srgbClr val="0076CB"/>
      </a:hlink>
      <a:folHlink>
        <a:srgbClr val="0076CB"/>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rot="0" spcFirstLastPara="0" vertOverflow="overflow" horzOverflow="overflow" vert="horz" wrap="square" lIns="90000" tIns="72000" rIns="90000" bIns="72000" numCol="1" spcCol="0" rtlCol="0" fromWordArt="0" anchor="ctr" anchorCtr="0" forceAA="0" compatLnSpc="1">
        <a:prstTxWarp prst="textNoShape">
          <a:avLst/>
        </a:prstTxWarp>
        <a:noAutofit/>
      </a:bodyP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xmlns="" name="Presentation1" id="{0F0DE4AE-4B25-4696-9992-64270CB37F61}" vid="{6003A77E-DEA4-4308-9E42-7BC45C17D642}"/>
    </a:ext>
  </a:extLst>
</a:theme>
</file>

<file path=ppt/theme/theme3.xml><?xml version="1.0" encoding="utf-8"?>
<a:theme xmlns:a="http://schemas.openxmlformats.org/drawingml/2006/main" name="1_SAP 2018 16x9 black">
  <a:themeElements>
    <a:clrScheme name="SAP_colors_2017">
      <a:dk1>
        <a:srgbClr val="000000"/>
      </a:dk1>
      <a:lt1>
        <a:srgbClr val="FFFFFF"/>
      </a:lt1>
      <a:dk2>
        <a:srgbClr val="CCCCCC"/>
      </a:dk2>
      <a:lt2>
        <a:srgbClr val="999999"/>
      </a:lt2>
      <a:accent1>
        <a:srgbClr val="F0AB00"/>
      </a:accent1>
      <a:accent2>
        <a:srgbClr val="666666"/>
      </a:accent2>
      <a:accent3>
        <a:srgbClr val="008FD3"/>
      </a:accent3>
      <a:accent4>
        <a:srgbClr val="4FB81C"/>
      </a:accent4>
      <a:accent5>
        <a:srgbClr val="E35500"/>
      </a:accent5>
      <a:accent6>
        <a:srgbClr val="970A82"/>
      </a:accent6>
      <a:hlink>
        <a:srgbClr val="008FD3"/>
      </a:hlink>
      <a:folHlink>
        <a:srgbClr val="008FD3"/>
      </a:folHlink>
    </a:clrScheme>
    <a:fontScheme name="SAP Fonts">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noFill/>
        <a:ln w="25400" algn="ctr">
          <a:solidFill>
            <a:schemeClr val="tx1"/>
          </a:solid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18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254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ct val="500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xmlns="" name="SAP_2018_16x9_black.potx" id="{32F9CDD4-EBB7-4B19-8947-07281E1AD8D6}" vid="{1CBE0EEE-3642-4238-81BA-5B7634231830}"/>
    </a:ext>
  </a:extLst>
</a:theme>
</file>

<file path=ppt/theme/theme4.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SAP_2019_16x9_white</Template>
  <TotalTime>142</TotalTime>
  <Words>243</Words>
  <Application>Microsoft Macintosh PowerPoint</Application>
  <PresentationFormat>Personalizar</PresentationFormat>
  <Paragraphs>139</Paragraphs>
  <Slides>14</Slides>
  <Notes>4</Notes>
  <HiddenSlides>0</HiddenSlides>
  <MMClips>0</MMClips>
  <ScaleCrop>false</ScaleCrop>
  <HeadingPairs>
    <vt:vector size="4" baseType="variant">
      <vt:variant>
        <vt:lpstr>Tema</vt:lpstr>
      </vt:variant>
      <vt:variant>
        <vt:i4>3</vt:i4>
      </vt:variant>
      <vt:variant>
        <vt:lpstr>Títulos de slides</vt:lpstr>
      </vt:variant>
      <vt:variant>
        <vt:i4>14</vt:i4>
      </vt:variant>
    </vt:vector>
  </HeadingPairs>
  <TitlesOfParts>
    <vt:vector size="17" baseType="lpstr">
      <vt:lpstr>SAP 2019 16x9 white</vt:lpstr>
      <vt:lpstr>SAP 2019 16x9 blue</vt:lpstr>
      <vt:lpstr>1_SAP 2018 16x9 black</vt:lpstr>
      <vt:lpstr>Slide 1</vt:lpstr>
      <vt:lpstr>Slide 2</vt:lpstr>
      <vt:lpstr>Slide 3</vt:lpstr>
      <vt:lpstr>Insert page title (sentence case)</vt:lpstr>
      <vt:lpstr>Slide 5</vt:lpstr>
      <vt:lpstr>Insert page title (sentence case)</vt:lpstr>
      <vt:lpstr>Insert page title (sentence case)</vt:lpstr>
      <vt:lpstr>Slide 8</vt:lpstr>
      <vt:lpstr>Slide 9</vt:lpstr>
      <vt:lpstr>Slide 10</vt:lpstr>
      <vt:lpstr>Slide 11</vt:lpstr>
      <vt:lpstr>Slide 12</vt:lpstr>
      <vt:lpstr>Slide 13</vt:lpstr>
      <vt:lpstr>Obrigado.</vt:lpstr>
    </vt:vector>
  </TitlesOfParts>
  <Company>SAP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and Here and Here</dc:title>
  <dc:creator>Bitz, Heidi</dc:creator>
  <cp:keywords>2019/16:9/white</cp:keywords>
  <cp:lastModifiedBy>usuario</cp:lastModifiedBy>
  <cp:revision>30</cp:revision>
  <dcterms:created xsi:type="dcterms:W3CDTF">2019-02-18T08:16:59Z</dcterms:created>
  <dcterms:modified xsi:type="dcterms:W3CDTF">2019-05-30T12:08:27Z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